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5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7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E0E0CC4C-F7CC-2D1B-6326-8F3909CF6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9" y="-11289"/>
            <a:ext cx="12207079" cy="6872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5402"/>
            <a:ext cx="9144000" cy="1655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324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916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6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name tag&#10;&#10;Description automatically generated">
            <a:extLst>
              <a:ext uri="{FF2B5EF4-FFF2-40B4-BE49-F238E27FC236}">
                <a16:creationId xmlns:a16="http://schemas.microsoft.com/office/drawing/2014/main" id="{0F336646-9A4A-6ABA-98E3-D72311F1E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9155"/>
            <a:ext cx="12225867" cy="6882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441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4916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748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0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3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3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1963-D476-40E8-8DA3-5449844402E2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2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EEC1-8A50-2BA1-6FD7-D23706208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965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993F7-5B4C-AB2D-A9CB-4B37D4AB4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9640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3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044D-B572-BF76-957E-ACF76808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2C2D5-F16F-BF54-5BF0-79A52CC4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aa03cc6f-dd9f-4f8f-a22b-a6ada83b1f42" xsi:nil="true"/>
    <lcf76f155ced4ddcb4097134ff3c332f xmlns="8abb83ac-9ede-4336-b906-43098fa697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3F7E53882F44DAAC752BC6A789EA0" ma:contentTypeVersion="21" ma:contentTypeDescription="Create a new document." ma:contentTypeScope="" ma:versionID="e980bb7df2eb1fadaf579d6152be94d3">
  <xsd:schema xmlns:xsd="http://www.w3.org/2001/XMLSchema" xmlns:xs="http://www.w3.org/2001/XMLSchema" xmlns:p="http://schemas.microsoft.com/office/2006/metadata/properties" xmlns:ns1="http://schemas.microsoft.com/sharepoint/v3" xmlns:ns2="aa03cc6f-dd9f-4f8f-a22b-a6ada83b1f42" xmlns:ns3="8abb83ac-9ede-4336-b906-43098fa69765" targetNamespace="http://schemas.microsoft.com/office/2006/metadata/properties" ma:root="true" ma:fieldsID="5583219d6e789b20799574088a9990a9" ns1:_="" ns2:_="" ns3:_="">
    <xsd:import namespace="http://schemas.microsoft.com/sharepoint/v3"/>
    <xsd:import namespace="aa03cc6f-dd9f-4f8f-a22b-a6ada83b1f42"/>
    <xsd:import namespace="8abb83ac-9ede-4336-b906-43098fa697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3cc6f-dd9f-4f8f-a22b-a6ada83b1f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3b5a478-486f-42d6-98b7-63885bfe2aa0}" ma:internalName="TaxCatchAll" ma:showField="CatchAllData" ma:web="aa03cc6f-dd9f-4f8f-a22b-a6ada83b1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b83ac-9ede-4336-b906-43098fa69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a1ac851-dc5f-4a1c-961d-08a746d4b2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B35A4A-F79C-4F18-8F4A-0284A21AA7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A1FD51-747E-40BA-A838-72C9963328F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9A2C7C3-D7B0-4752-9BB7-80F52D57286F}"/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Kellen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McGowan, Brian</dc:creator>
  <cp:lastModifiedBy>Cheryl Zagorski</cp:lastModifiedBy>
  <cp:revision>66</cp:revision>
  <dcterms:created xsi:type="dcterms:W3CDTF">2018-10-31T20:28:47Z</dcterms:created>
  <dcterms:modified xsi:type="dcterms:W3CDTF">2026-01-17T20:40:53Z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0x0101004E43F7E53882F44DAAC752BC6A789EA0</vt:lpwstr>
  </property>
</Properties>
</file>