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700" r:id="rId2"/>
  </p:sldMasterIdLst>
  <p:notesMasterIdLst>
    <p:notesMasterId r:id="rId38"/>
  </p:notesMasterIdLst>
  <p:sldIdLst>
    <p:sldId id="256" r:id="rId3"/>
    <p:sldId id="1875" r:id="rId4"/>
    <p:sldId id="1877" r:id="rId5"/>
    <p:sldId id="1881" r:id="rId6"/>
    <p:sldId id="1712" r:id="rId7"/>
    <p:sldId id="2248" r:id="rId8"/>
    <p:sldId id="1889" r:id="rId9"/>
    <p:sldId id="1588" r:id="rId10"/>
    <p:sldId id="2249" r:id="rId11"/>
    <p:sldId id="1682" r:id="rId12"/>
    <p:sldId id="1686" r:id="rId13"/>
    <p:sldId id="1885" r:id="rId14"/>
    <p:sldId id="1711" r:id="rId15"/>
    <p:sldId id="1797" r:id="rId16"/>
    <p:sldId id="1883" r:id="rId17"/>
    <p:sldId id="1751" r:id="rId18"/>
    <p:sldId id="1748" r:id="rId19"/>
    <p:sldId id="1745" r:id="rId20"/>
    <p:sldId id="1744" r:id="rId21"/>
    <p:sldId id="1787" r:id="rId22"/>
    <p:sldId id="1715" r:id="rId23"/>
    <p:sldId id="1716" r:id="rId24"/>
    <p:sldId id="1788" r:id="rId25"/>
    <p:sldId id="1789" r:id="rId26"/>
    <p:sldId id="1790" r:id="rId27"/>
    <p:sldId id="1746" r:id="rId28"/>
    <p:sldId id="1720" r:id="rId29"/>
    <p:sldId id="1688" r:id="rId30"/>
    <p:sldId id="1703" r:id="rId31"/>
    <p:sldId id="1707" r:id="rId32"/>
    <p:sldId id="1709" r:id="rId33"/>
    <p:sldId id="2255" r:id="rId34"/>
    <p:sldId id="1814" r:id="rId35"/>
    <p:sldId id="1699" r:id="rId36"/>
    <p:sldId id="1700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dmar, Alaina" initials="V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3" autoAdjust="0"/>
    <p:restoredTop sz="47304" autoAdjust="0"/>
  </p:normalViewPr>
  <p:slideViewPr>
    <p:cSldViewPr snapToGrid="0">
      <p:cViewPr varScale="1">
        <p:scale>
          <a:sx n="73" d="100"/>
          <a:sy n="73" d="100"/>
        </p:scale>
        <p:origin x="2922" y="60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, Aimee" userId="cb9d45e0-ddc0-451c-aa31-0e914abe1b76" providerId="ADAL" clId="{3B2D00A2-D946-42BE-8909-8C15F435D429}"/>
    <pc:docChg chg="modSld">
      <pc:chgData name="Kim, Aimee" userId="cb9d45e0-ddc0-451c-aa31-0e914abe1b76" providerId="ADAL" clId="{3B2D00A2-D946-42BE-8909-8C15F435D429}" dt="2025-05-05T20:44:46.244" v="2" actId="20577"/>
      <pc:docMkLst>
        <pc:docMk/>
      </pc:docMkLst>
      <pc:sldChg chg="modNotesTx">
        <pc:chgData name="Kim, Aimee" userId="cb9d45e0-ddc0-451c-aa31-0e914abe1b76" providerId="ADAL" clId="{3B2D00A2-D946-42BE-8909-8C15F435D429}" dt="2025-05-05T20:43:56.727" v="0" actId="20577"/>
        <pc:sldMkLst>
          <pc:docMk/>
          <pc:sldMk cId="2498688442" sldId="256"/>
        </pc:sldMkLst>
      </pc:sldChg>
      <pc:sldChg chg="modNotesTx">
        <pc:chgData name="Kim, Aimee" userId="cb9d45e0-ddc0-451c-aa31-0e914abe1b76" providerId="ADAL" clId="{3B2D00A2-D946-42BE-8909-8C15F435D429}" dt="2025-05-05T20:44:46.244" v="2" actId="20577"/>
        <pc:sldMkLst>
          <pc:docMk/>
          <pc:sldMk cId="3079981451" sldId="1699"/>
        </pc:sldMkLst>
      </pc:sldChg>
      <pc:sldChg chg="modNotesTx">
        <pc:chgData name="Kim, Aimee" userId="cb9d45e0-ddc0-451c-aa31-0e914abe1b76" providerId="ADAL" clId="{3B2D00A2-D946-42BE-8909-8C15F435D429}" dt="2025-05-05T20:44:05.509" v="1" actId="20577"/>
        <pc:sldMkLst>
          <pc:docMk/>
          <pc:sldMk cId="3146907905" sldId="1889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image" Target="../media/image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image" Target="../media/image16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image" Target="../media/image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image" Target="../media/image16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7B0FCC-042E-9D42-B0F3-694D74400EDC}" type="doc">
      <dgm:prSet loTypeId="urn:microsoft.com/office/officeart/2005/8/layout/pyramid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F01C2CF-0E91-7F4F-BED9-5F7881460831}">
      <dgm:prSet custT="1"/>
      <dgm:spPr/>
      <dgm:t>
        <a:bodyPr/>
        <a:lstStyle/>
        <a:p>
          <a:r>
            <a:rPr lang="en-US" sz="2000" dirty="0">
              <a:latin typeface="Gill Sans MT" panose="020B0502020104020203" pitchFamily="34" charset="77"/>
            </a:rPr>
            <a:t>Intensive Health and Behavior Lifestyle Modification</a:t>
          </a:r>
        </a:p>
      </dgm:t>
    </dgm:pt>
    <dgm:pt modelId="{E579B179-8142-7347-A225-9F8537D60638}" type="parTrans" cxnId="{0E6B38B1-4296-CC47-8367-F0101671C7BE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0FDA9F3C-821D-E147-9301-63410094C235}" type="sibTrans" cxnId="{0E6B38B1-4296-CC47-8367-F0101671C7BE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DEBB0997-89CB-184C-97F6-8E9FDC556081}">
      <dgm:prSet custT="1"/>
      <dgm:spPr/>
      <dgm:t>
        <a:bodyPr/>
        <a:lstStyle/>
        <a:p>
          <a:r>
            <a:rPr lang="en-US" sz="2000" dirty="0">
              <a:latin typeface="Gill Sans MT" panose="020B0502020104020203" pitchFamily="34" charset="77"/>
            </a:rPr>
            <a:t>Obesity Pharmacotherapy</a:t>
          </a:r>
        </a:p>
      </dgm:t>
    </dgm:pt>
    <dgm:pt modelId="{00002422-54FC-3444-A150-FB4D6CE35773}" type="parTrans" cxnId="{9DAB6EDC-C7AC-5D46-A6B3-0C7A6A6EB216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295BE262-CDCD-3840-802B-490B1BBE9AF6}" type="sibTrans" cxnId="{9DAB6EDC-C7AC-5D46-A6B3-0C7A6A6EB216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F325A3B7-0E98-4848-BA25-F9FD141785DB}">
      <dgm:prSet custT="1"/>
      <dgm:spPr/>
      <dgm:t>
        <a:bodyPr/>
        <a:lstStyle/>
        <a:p>
          <a:r>
            <a:rPr lang="en-US" sz="2000" dirty="0">
              <a:latin typeface="Gill Sans MT" panose="020B0502020104020203" pitchFamily="34" charset="77"/>
            </a:rPr>
            <a:t>Bariatric </a:t>
          </a:r>
        </a:p>
        <a:p>
          <a:r>
            <a:rPr lang="en-US" sz="2000" dirty="0">
              <a:latin typeface="Gill Sans MT" panose="020B0502020104020203" pitchFamily="34" charset="77"/>
            </a:rPr>
            <a:t>Surgery</a:t>
          </a:r>
        </a:p>
      </dgm:t>
    </dgm:pt>
    <dgm:pt modelId="{C6517106-D810-9648-A33F-F018F3B3029A}" type="parTrans" cxnId="{EBD33567-0D3E-0A44-B712-3D461DEE6A05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6F485DE5-F967-1D4A-9F66-2972730B5091}" type="sibTrans" cxnId="{EBD33567-0D3E-0A44-B712-3D461DEE6A05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4306B139-675C-F542-855B-A013F7AAB8A0}">
      <dgm:prSet custT="1"/>
      <dgm:spPr/>
      <dgm:t>
        <a:bodyPr/>
        <a:lstStyle/>
        <a:p>
          <a:r>
            <a:rPr lang="en-US" sz="2000" dirty="0">
              <a:latin typeface="Gill Sans MT" panose="020B0502020104020203" pitchFamily="34" charset="77"/>
            </a:rPr>
            <a:t>~3%BMI Reduction/year</a:t>
          </a:r>
        </a:p>
      </dgm:t>
    </dgm:pt>
    <dgm:pt modelId="{E87B87BE-87AD-9648-88FD-117518886CF1}" type="parTrans" cxnId="{0939E8F8-4AE0-464C-8D7B-8A7945EC0E08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8E555966-979D-1D4A-BF34-F2F7C412E713}" type="sibTrans" cxnId="{0939E8F8-4AE0-464C-8D7B-8A7945EC0E08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A6D00A8E-4F46-2D4A-92DE-EB964CEDF044}">
      <dgm:prSet custT="1"/>
      <dgm:spPr/>
      <dgm:t>
        <a:bodyPr/>
        <a:lstStyle/>
        <a:p>
          <a:r>
            <a:rPr lang="en-US" sz="2000" dirty="0">
              <a:latin typeface="Gill Sans MT" panose="020B0502020104020203" pitchFamily="34" charset="77"/>
            </a:rPr>
            <a:t>~5-17% BMI Reduction/year</a:t>
          </a:r>
        </a:p>
      </dgm:t>
    </dgm:pt>
    <dgm:pt modelId="{52ED979A-FE04-C846-B302-CF721A6B5627}" type="parTrans" cxnId="{3EF9852C-381D-4F47-981C-4D2F341DF68D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86F4C3C9-6DE0-B642-9A78-0F10A41DF2E8}" type="sibTrans" cxnId="{3EF9852C-381D-4F47-981C-4D2F341DF68D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242EC268-FE40-E84A-8F8E-388319F7C3DB}">
      <dgm:prSet custT="1"/>
      <dgm:spPr/>
      <dgm:t>
        <a:bodyPr/>
        <a:lstStyle/>
        <a:p>
          <a:r>
            <a:rPr lang="en-US" sz="2000" dirty="0">
              <a:latin typeface="Gill Sans MT" panose="020B0502020104020203" pitchFamily="34" charset="77"/>
            </a:rPr>
            <a:t>~30% BMI Reduction/year</a:t>
          </a:r>
        </a:p>
      </dgm:t>
    </dgm:pt>
    <dgm:pt modelId="{1F4E1496-8254-1846-A64F-63E2A6A9D83A}" type="parTrans" cxnId="{C991BB36-D2E2-D545-96AD-A8E74682C02B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7736DD13-A090-744F-8CFA-09E202E8C4A4}" type="sibTrans" cxnId="{C991BB36-D2E2-D545-96AD-A8E74682C02B}">
      <dgm:prSet/>
      <dgm:spPr/>
      <dgm:t>
        <a:bodyPr/>
        <a:lstStyle/>
        <a:p>
          <a:endParaRPr lang="en-US" sz="1400">
            <a:latin typeface="Gill Sans MT" panose="020B0502020104020203" pitchFamily="34" charset="77"/>
          </a:endParaRPr>
        </a:p>
      </dgm:t>
    </dgm:pt>
    <dgm:pt modelId="{3E01B9DF-3AFD-4C45-AF86-7E5D2B1D718C}" type="pres">
      <dgm:prSet presAssocID="{B67B0FCC-042E-9D42-B0F3-694D74400EDC}" presName="Name0" presStyleCnt="0">
        <dgm:presLayoutVars>
          <dgm:dir/>
          <dgm:animLvl val="lvl"/>
          <dgm:resizeHandles val="exact"/>
        </dgm:presLayoutVars>
      </dgm:prSet>
      <dgm:spPr/>
    </dgm:pt>
    <dgm:pt modelId="{45B6FC3E-EED6-6A46-9072-40D2E243DA89}" type="pres">
      <dgm:prSet presAssocID="{8F01C2CF-0E91-7F4F-BED9-5F7881460831}" presName="Name8" presStyleCnt="0"/>
      <dgm:spPr/>
    </dgm:pt>
    <dgm:pt modelId="{D7AE314B-DD0C-7542-8666-A560B4BBE059}" type="pres">
      <dgm:prSet presAssocID="{8F01C2CF-0E91-7F4F-BED9-5F7881460831}" presName="acctBkgd" presStyleLbl="alignAcc1" presStyleIdx="0" presStyleCnt="3"/>
      <dgm:spPr/>
    </dgm:pt>
    <dgm:pt modelId="{004EBB1B-60AD-1D4D-9048-B7C667ED899D}" type="pres">
      <dgm:prSet presAssocID="{8F01C2CF-0E91-7F4F-BED9-5F7881460831}" presName="acctTx" presStyleLbl="alignAcc1" presStyleIdx="0" presStyleCnt="3">
        <dgm:presLayoutVars>
          <dgm:bulletEnabled val="1"/>
        </dgm:presLayoutVars>
      </dgm:prSet>
      <dgm:spPr/>
    </dgm:pt>
    <dgm:pt modelId="{B45647EE-6ABB-394D-8819-50AA62986A2D}" type="pres">
      <dgm:prSet presAssocID="{8F01C2CF-0E91-7F4F-BED9-5F7881460831}" presName="level" presStyleLbl="node1" presStyleIdx="0" presStyleCnt="3">
        <dgm:presLayoutVars>
          <dgm:chMax val="1"/>
          <dgm:bulletEnabled val="1"/>
        </dgm:presLayoutVars>
      </dgm:prSet>
      <dgm:spPr/>
    </dgm:pt>
    <dgm:pt modelId="{A8FD3D56-B4B9-8447-8367-0C41B88EB4DA}" type="pres">
      <dgm:prSet presAssocID="{8F01C2CF-0E91-7F4F-BED9-5F788146083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3186214-A1AE-6F47-B058-0A267EA55EA4}" type="pres">
      <dgm:prSet presAssocID="{DEBB0997-89CB-184C-97F6-8E9FDC556081}" presName="Name8" presStyleCnt="0"/>
      <dgm:spPr/>
    </dgm:pt>
    <dgm:pt modelId="{6501BBDE-58B0-5E4A-9A2C-12F0CD6845C4}" type="pres">
      <dgm:prSet presAssocID="{DEBB0997-89CB-184C-97F6-8E9FDC556081}" presName="acctBkgd" presStyleLbl="alignAcc1" presStyleIdx="1" presStyleCnt="3"/>
      <dgm:spPr/>
    </dgm:pt>
    <dgm:pt modelId="{FA36BD96-305D-DF43-A3E5-B548FD69EF36}" type="pres">
      <dgm:prSet presAssocID="{DEBB0997-89CB-184C-97F6-8E9FDC556081}" presName="acctTx" presStyleLbl="alignAcc1" presStyleIdx="1" presStyleCnt="3">
        <dgm:presLayoutVars>
          <dgm:bulletEnabled val="1"/>
        </dgm:presLayoutVars>
      </dgm:prSet>
      <dgm:spPr/>
    </dgm:pt>
    <dgm:pt modelId="{DAF77B2C-5763-B94B-9E74-57B83F8785BC}" type="pres">
      <dgm:prSet presAssocID="{DEBB0997-89CB-184C-97F6-8E9FDC556081}" presName="level" presStyleLbl="node1" presStyleIdx="1" presStyleCnt="3">
        <dgm:presLayoutVars>
          <dgm:chMax val="1"/>
          <dgm:bulletEnabled val="1"/>
        </dgm:presLayoutVars>
      </dgm:prSet>
      <dgm:spPr/>
    </dgm:pt>
    <dgm:pt modelId="{0B2DFCDF-2C47-0643-8B14-2734035C984A}" type="pres">
      <dgm:prSet presAssocID="{DEBB0997-89CB-184C-97F6-8E9FDC55608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8E9087E-F00B-9F46-B55B-BDBC90779EF8}" type="pres">
      <dgm:prSet presAssocID="{F325A3B7-0E98-4848-BA25-F9FD141785DB}" presName="Name8" presStyleCnt="0"/>
      <dgm:spPr/>
    </dgm:pt>
    <dgm:pt modelId="{B94B8CFD-679A-114D-9A60-C095C5F92074}" type="pres">
      <dgm:prSet presAssocID="{F325A3B7-0E98-4848-BA25-F9FD141785DB}" presName="acctBkgd" presStyleLbl="alignAcc1" presStyleIdx="2" presStyleCnt="3"/>
      <dgm:spPr/>
    </dgm:pt>
    <dgm:pt modelId="{BC3491FE-0C6E-C946-B15D-D2D8578454C1}" type="pres">
      <dgm:prSet presAssocID="{F325A3B7-0E98-4848-BA25-F9FD141785DB}" presName="acctTx" presStyleLbl="alignAcc1" presStyleIdx="2" presStyleCnt="3">
        <dgm:presLayoutVars>
          <dgm:bulletEnabled val="1"/>
        </dgm:presLayoutVars>
      </dgm:prSet>
      <dgm:spPr/>
    </dgm:pt>
    <dgm:pt modelId="{75785D1B-0CC9-264C-B7AD-4DD39467C1B7}" type="pres">
      <dgm:prSet presAssocID="{F325A3B7-0E98-4848-BA25-F9FD141785DB}" presName="level" presStyleLbl="node1" presStyleIdx="2" presStyleCnt="3">
        <dgm:presLayoutVars>
          <dgm:chMax val="1"/>
          <dgm:bulletEnabled val="1"/>
        </dgm:presLayoutVars>
      </dgm:prSet>
      <dgm:spPr/>
    </dgm:pt>
    <dgm:pt modelId="{6BC18B18-A91C-5E4E-A6D6-04B9727144ED}" type="pres">
      <dgm:prSet presAssocID="{F325A3B7-0E98-4848-BA25-F9FD141785D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73E7A15-3F3B-6244-BE1F-A20DBD9EE9AF}" type="presOf" srcId="{F325A3B7-0E98-4848-BA25-F9FD141785DB}" destId="{6BC18B18-A91C-5E4E-A6D6-04B9727144ED}" srcOrd="1" destOrd="0" presId="urn:microsoft.com/office/officeart/2005/8/layout/pyramid3"/>
    <dgm:cxn modelId="{C9FD242C-8593-804C-B1CA-898D97D16F63}" type="presOf" srcId="{4306B139-675C-F542-855B-A013F7AAB8A0}" destId="{004EBB1B-60AD-1D4D-9048-B7C667ED899D}" srcOrd="1" destOrd="0" presId="urn:microsoft.com/office/officeart/2005/8/layout/pyramid3"/>
    <dgm:cxn modelId="{3EF9852C-381D-4F47-981C-4D2F341DF68D}" srcId="{DEBB0997-89CB-184C-97F6-8E9FDC556081}" destId="{A6D00A8E-4F46-2D4A-92DE-EB964CEDF044}" srcOrd="0" destOrd="0" parTransId="{52ED979A-FE04-C846-B302-CF721A6B5627}" sibTransId="{86F4C3C9-6DE0-B642-9A78-0F10A41DF2E8}"/>
    <dgm:cxn modelId="{76AC3036-1FBB-C24D-9DDF-E8B39591950B}" type="presOf" srcId="{DEBB0997-89CB-184C-97F6-8E9FDC556081}" destId="{DAF77B2C-5763-B94B-9E74-57B83F8785BC}" srcOrd="0" destOrd="0" presId="urn:microsoft.com/office/officeart/2005/8/layout/pyramid3"/>
    <dgm:cxn modelId="{C991BB36-D2E2-D545-96AD-A8E74682C02B}" srcId="{F325A3B7-0E98-4848-BA25-F9FD141785DB}" destId="{242EC268-FE40-E84A-8F8E-388319F7C3DB}" srcOrd="0" destOrd="0" parTransId="{1F4E1496-8254-1846-A64F-63E2A6A9D83A}" sibTransId="{7736DD13-A090-744F-8CFA-09E202E8C4A4}"/>
    <dgm:cxn modelId="{40159945-6552-8840-A7A3-DF4BD97C0C2F}" type="presOf" srcId="{A6D00A8E-4F46-2D4A-92DE-EB964CEDF044}" destId="{FA36BD96-305D-DF43-A3E5-B548FD69EF36}" srcOrd="1" destOrd="0" presId="urn:microsoft.com/office/officeart/2005/8/layout/pyramid3"/>
    <dgm:cxn modelId="{EBD33567-0D3E-0A44-B712-3D461DEE6A05}" srcId="{B67B0FCC-042E-9D42-B0F3-694D74400EDC}" destId="{F325A3B7-0E98-4848-BA25-F9FD141785DB}" srcOrd="2" destOrd="0" parTransId="{C6517106-D810-9648-A33F-F018F3B3029A}" sibTransId="{6F485DE5-F967-1D4A-9F66-2972730B5091}"/>
    <dgm:cxn modelId="{990A3251-4CA2-EB4F-9A1D-54592791EFCB}" type="presOf" srcId="{242EC268-FE40-E84A-8F8E-388319F7C3DB}" destId="{B94B8CFD-679A-114D-9A60-C095C5F92074}" srcOrd="0" destOrd="0" presId="urn:microsoft.com/office/officeart/2005/8/layout/pyramid3"/>
    <dgm:cxn modelId="{0E44C158-38D6-6D42-BAD9-ED3AF4BCEBBC}" type="presOf" srcId="{4306B139-675C-F542-855B-A013F7AAB8A0}" destId="{D7AE314B-DD0C-7542-8666-A560B4BBE059}" srcOrd="0" destOrd="0" presId="urn:microsoft.com/office/officeart/2005/8/layout/pyramid3"/>
    <dgm:cxn modelId="{C0292482-34E6-9F40-BEEB-56DFB5353F83}" type="presOf" srcId="{242EC268-FE40-E84A-8F8E-388319F7C3DB}" destId="{BC3491FE-0C6E-C946-B15D-D2D8578454C1}" srcOrd="1" destOrd="0" presId="urn:microsoft.com/office/officeart/2005/8/layout/pyramid3"/>
    <dgm:cxn modelId="{EB4D68AB-D2E6-9048-BB5A-8F09A85B0BCA}" type="presOf" srcId="{8F01C2CF-0E91-7F4F-BED9-5F7881460831}" destId="{B45647EE-6ABB-394D-8819-50AA62986A2D}" srcOrd="0" destOrd="0" presId="urn:microsoft.com/office/officeart/2005/8/layout/pyramid3"/>
    <dgm:cxn modelId="{0E6B38B1-4296-CC47-8367-F0101671C7BE}" srcId="{B67B0FCC-042E-9D42-B0F3-694D74400EDC}" destId="{8F01C2CF-0E91-7F4F-BED9-5F7881460831}" srcOrd="0" destOrd="0" parTransId="{E579B179-8142-7347-A225-9F8537D60638}" sibTransId="{0FDA9F3C-821D-E147-9301-63410094C235}"/>
    <dgm:cxn modelId="{AB5B9FCE-83A7-9443-857B-194B70E86B57}" type="presOf" srcId="{A6D00A8E-4F46-2D4A-92DE-EB964CEDF044}" destId="{6501BBDE-58B0-5E4A-9A2C-12F0CD6845C4}" srcOrd="0" destOrd="0" presId="urn:microsoft.com/office/officeart/2005/8/layout/pyramid3"/>
    <dgm:cxn modelId="{CCAB03CF-CBD4-F04A-B8F3-EDA5616BEE8D}" type="presOf" srcId="{F325A3B7-0E98-4848-BA25-F9FD141785DB}" destId="{75785D1B-0CC9-264C-B7AD-4DD39467C1B7}" srcOrd="0" destOrd="0" presId="urn:microsoft.com/office/officeart/2005/8/layout/pyramid3"/>
    <dgm:cxn modelId="{632CD8D8-8441-8A4E-8D73-31B5DD6CA058}" type="presOf" srcId="{DEBB0997-89CB-184C-97F6-8E9FDC556081}" destId="{0B2DFCDF-2C47-0643-8B14-2734035C984A}" srcOrd="1" destOrd="0" presId="urn:microsoft.com/office/officeart/2005/8/layout/pyramid3"/>
    <dgm:cxn modelId="{9DAB6EDC-C7AC-5D46-A6B3-0C7A6A6EB216}" srcId="{B67B0FCC-042E-9D42-B0F3-694D74400EDC}" destId="{DEBB0997-89CB-184C-97F6-8E9FDC556081}" srcOrd="1" destOrd="0" parTransId="{00002422-54FC-3444-A150-FB4D6CE35773}" sibTransId="{295BE262-CDCD-3840-802B-490B1BBE9AF6}"/>
    <dgm:cxn modelId="{201E28E8-E1FD-7647-A5A2-FF76747BF30A}" type="presOf" srcId="{B67B0FCC-042E-9D42-B0F3-694D74400EDC}" destId="{3E01B9DF-3AFD-4C45-AF86-7E5D2B1D718C}" srcOrd="0" destOrd="0" presId="urn:microsoft.com/office/officeart/2005/8/layout/pyramid3"/>
    <dgm:cxn modelId="{0939E8F8-4AE0-464C-8D7B-8A7945EC0E08}" srcId="{8F01C2CF-0E91-7F4F-BED9-5F7881460831}" destId="{4306B139-675C-F542-855B-A013F7AAB8A0}" srcOrd="0" destOrd="0" parTransId="{E87B87BE-87AD-9648-88FD-117518886CF1}" sibTransId="{8E555966-979D-1D4A-BF34-F2F7C412E713}"/>
    <dgm:cxn modelId="{A648D8FF-52B4-3346-9DD7-235B6AD547D9}" type="presOf" srcId="{8F01C2CF-0E91-7F4F-BED9-5F7881460831}" destId="{A8FD3D56-B4B9-8447-8367-0C41B88EB4DA}" srcOrd="1" destOrd="0" presId="urn:microsoft.com/office/officeart/2005/8/layout/pyramid3"/>
    <dgm:cxn modelId="{BDE83D92-B3C7-FA4C-A994-EE54939F96A4}" type="presParOf" srcId="{3E01B9DF-3AFD-4C45-AF86-7E5D2B1D718C}" destId="{45B6FC3E-EED6-6A46-9072-40D2E243DA89}" srcOrd="0" destOrd="0" presId="urn:microsoft.com/office/officeart/2005/8/layout/pyramid3"/>
    <dgm:cxn modelId="{291E0228-9918-B940-9797-40C333857E90}" type="presParOf" srcId="{45B6FC3E-EED6-6A46-9072-40D2E243DA89}" destId="{D7AE314B-DD0C-7542-8666-A560B4BBE059}" srcOrd="0" destOrd="0" presId="urn:microsoft.com/office/officeart/2005/8/layout/pyramid3"/>
    <dgm:cxn modelId="{AA7EF69D-79B3-DE41-AA91-841D1DB333A4}" type="presParOf" srcId="{45B6FC3E-EED6-6A46-9072-40D2E243DA89}" destId="{004EBB1B-60AD-1D4D-9048-B7C667ED899D}" srcOrd="1" destOrd="0" presId="urn:microsoft.com/office/officeart/2005/8/layout/pyramid3"/>
    <dgm:cxn modelId="{FD44E8F9-D187-EF44-8C2D-CB6EA7AEE60D}" type="presParOf" srcId="{45B6FC3E-EED6-6A46-9072-40D2E243DA89}" destId="{B45647EE-6ABB-394D-8819-50AA62986A2D}" srcOrd="2" destOrd="0" presId="urn:microsoft.com/office/officeart/2005/8/layout/pyramid3"/>
    <dgm:cxn modelId="{564E9DAA-3823-4743-AA3C-A43E0EF2EB5F}" type="presParOf" srcId="{45B6FC3E-EED6-6A46-9072-40D2E243DA89}" destId="{A8FD3D56-B4B9-8447-8367-0C41B88EB4DA}" srcOrd="3" destOrd="0" presId="urn:microsoft.com/office/officeart/2005/8/layout/pyramid3"/>
    <dgm:cxn modelId="{36EB69E3-2A47-6848-A058-983BB801E3AE}" type="presParOf" srcId="{3E01B9DF-3AFD-4C45-AF86-7E5D2B1D718C}" destId="{93186214-A1AE-6F47-B058-0A267EA55EA4}" srcOrd="1" destOrd="0" presId="urn:microsoft.com/office/officeart/2005/8/layout/pyramid3"/>
    <dgm:cxn modelId="{F4AC77CF-642F-D945-A303-1A5BB4E3171F}" type="presParOf" srcId="{93186214-A1AE-6F47-B058-0A267EA55EA4}" destId="{6501BBDE-58B0-5E4A-9A2C-12F0CD6845C4}" srcOrd="0" destOrd="0" presId="urn:microsoft.com/office/officeart/2005/8/layout/pyramid3"/>
    <dgm:cxn modelId="{944DD173-F2B6-B44E-8F2D-98F98B1372DD}" type="presParOf" srcId="{93186214-A1AE-6F47-B058-0A267EA55EA4}" destId="{FA36BD96-305D-DF43-A3E5-B548FD69EF36}" srcOrd="1" destOrd="0" presId="urn:microsoft.com/office/officeart/2005/8/layout/pyramid3"/>
    <dgm:cxn modelId="{20260984-EECB-C64C-9E5B-2D8A51934726}" type="presParOf" srcId="{93186214-A1AE-6F47-B058-0A267EA55EA4}" destId="{DAF77B2C-5763-B94B-9E74-57B83F8785BC}" srcOrd="2" destOrd="0" presId="urn:microsoft.com/office/officeart/2005/8/layout/pyramid3"/>
    <dgm:cxn modelId="{35B22B97-C3D9-204B-9837-29BD8FBBEE68}" type="presParOf" srcId="{93186214-A1AE-6F47-B058-0A267EA55EA4}" destId="{0B2DFCDF-2C47-0643-8B14-2734035C984A}" srcOrd="3" destOrd="0" presId="urn:microsoft.com/office/officeart/2005/8/layout/pyramid3"/>
    <dgm:cxn modelId="{5E086359-87E7-0543-9642-D227DD653988}" type="presParOf" srcId="{3E01B9DF-3AFD-4C45-AF86-7E5D2B1D718C}" destId="{18E9087E-F00B-9F46-B55B-BDBC90779EF8}" srcOrd="2" destOrd="0" presId="urn:microsoft.com/office/officeart/2005/8/layout/pyramid3"/>
    <dgm:cxn modelId="{4AC355B2-4889-5142-BBF1-77A12CC92841}" type="presParOf" srcId="{18E9087E-F00B-9F46-B55B-BDBC90779EF8}" destId="{B94B8CFD-679A-114D-9A60-C095C5F92074}" srcOrd="0" destOrd="0" presId="urn:microsoft.com/office/officeart/2005/8/layout/pyramid3"/>
    <dgm:cxn modelId="{45F7AD71-5D4C-D94F-8659-188D2012AF4F}" type="presParOf" srcId="{18E9087E-F00B-9F46-B55B-BDBC90779EF8}" destId="{BC3491FE-0C6E-C946-B15D-D2D8578454C1}" srcOrd="1" destOrd="0" presId="urn:microsoft.com/office/officeart/2005/8/layout/pyramid3"/>
    <dgm:cxn modelId="{741D2F8F-6CBD-4C46-8B27-FEFFD460B959}" type="presParOf" srcId="{18E9087E-F00B-9F46-B55B-BDBC90779EF8}" destId="{75785D1B-0CC9-264C-B7AD-4DD39467C1B7}" srcOrd="2" destOrd="0" presId="urn:microsoft.com/office/officeart/2005/8/layout/pyramid3"/>
    <dgm:cxn modelId="{1E05914D-6296-0340-8ADD-C3023BDF9BCE}" type="presParOf" srcId="{18E9087E-F00B-9F46-B55B-BDBC90779EF8}" destId="{6BC18B18-A91C-5E4E-A6D6-04B9727144ED}" srcOrd="3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38AB80B-8374-B74F-AA6F-1D4D602F77BA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9182D21-3D14-B14C-9DF7-E6DB8C03F37A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Endocrinology: Danielle Brown and Jamie Meyers</a:t>
          </a:r>
        </a:p>
      </dgm:t>
    </dgm:pt>
    <dgm:pt modelId="{279A02DE-698A-2E4E-9B45-8A66A7771E93}" type="parTrans" cxnId="{6E49B731-0B88-F84E-9AB5-E8BF8E429B72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27C2190A-0717-AD4C-B61E-C2EB2CBD4B42}" type="sibTrans" cxnId="{6E49B731-0B88-F84E-9AB5-E8BF8E429B72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D31DF574-F8CC-F647-AD85-9FC05C26226D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House Supervisor: Des Ritter</a:t>
          </a:r>
        </a:p>
      </dgm:t>
    </dgm:pt>
    <dgm:pt modelId="{50219B7E-27CA-C340-B811-EE3360D26045}" type="parTrans" cxnId="{2903C6C8-6A81-E641-820B-6E175C7BCB3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F1ED4662-A890-B848-831C-661CEFECEB4B}" type="sibTrans" cxnId="{2903C6C8-6A81-E641-820B-6E175C7BCB3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4198BF15-AB04-1143-953B-21E37D8A005A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6E Nursing Manager: Nicole Olson-Garcia</a:t>
          </a:r>
        </a:p>
      </dgm:t>
    </dgm:pt>
    <dgm:pt modelId="{BD91383D-7530-0D42-B6A1-4C9945C6F566}" type="parTrans" cxnId="{7F85A7D1-5E79-F048-AFF6-DB7E3ABB3EF4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532E1A32-855D-AD4C-AD5B-5463C1E1F7AC}" type="sibTrans" cxnId="{7F85A7D1-5E79-F048-AFF6-DB7E3ABB3EF4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128221B-24D4-D047-81CD-9A1069BFD51D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Rehab services: Bryant Edwards</a:t>
          </a:r>
        </a:p>
      </dgm:t>
    </dgm:pt>
    <dgm:pt modelId="{EC123C18-50A0-6846-9466-F8DEC4B15E4C}" type="parTrans" cxnId="{7C828460-51FE-5643-AD41-F9D2545C1E6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8C4DBA0C-22C8-F240-8731-E3F727A645EF}" type="sibTrans" cxnId="{7C828460-51FE-5643-AD41-F9D2545C1E6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09BA3DB1-C43C-274F-BC62-D35235585DEC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Research: Michael Goran</a:t>
          </a:r>
        </a:p>
      </dgm:t>
    </dgm:pt>
    <dgm:pt modelId="{18DB1BAB-1A43-2E45-8FD0-B6AD76637E7A}" type="parTrans" cxnId="{938D5BED-1628-3B4B-AE7B-A1E51BD67F71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F8C9B303-D441-B145-A1F9-2923E88B80A7}" type="sibTrans" cxnId="{938D5BED-1628-3B4B-AE7B-A1E51BD67F71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6261E167-C158-4A43-895C-5D77EF8D9D8C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Quality Improvement: Susan Wu</a:t>
          </a:r>
        </a:p>
      </dgm:t>
    </dgm:pt>
    <dgm:pt modelId="{09B4A2EB-1E4F-8547-AC79-B3029FB4054A}" type="parTrans" cxnId="{460197F2-48C2-3341-85A9-6DFECE586937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1051088-1BCB-BA4A-B88B-BD2848F44274}" type="sibTrans" cxnId="{460197F2-48C2-3341-85A9-6DFECE586937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69C620ED-E9D9-ED44-9EAC-12E9A23EBC3F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Hospitalist: Michael Bryant</a:t>
          </a:r>
        </a:p>
      </dgm:t>
    </dgm:pt>
    <dgm:pt modelId="{E9F14E3A-6837-F54D-B94A-02F4F46A10CB}" type="parTrans" cxnId="{E8C8528A-E564-B849-9C26-89AA6885AAB4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B6E69026-BA72-764A-926F-CDDDA721C06B}" type="sibTrans" cxnId="{E8C8528A-E564-B849-9C26-89AA6885AAB4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09B0A951-1938-DC45-8F40-415D776429F5}" type="pres">
      <dgm:prSet presAssocID="{B38AB80B-8374-B74F-AA6F-1D4D602F77BA}" presName="vert0" presStyleCnt="0">
        <dgm:presLayoutVars>
          <dgm:dir/>
          <dgm:animOne val="branch"/>
          <dgm:animLvl val="lvl"/>
        </dgm:presLayoutVars>
      </dgm:prSet>
      <dgm:spPr/>
    </dgm:pt>
    <dgm:pt modelId="{4375FBF2-43CD-2B40-9508-BD51C0A895D4}" type="pres">
      <dgm:prSet presAssocID="{49182D21-3D14-B14C-9DF7-E6DB8C03F37A}" presName="thickLine" presStyleLbl="alignNode1" presStyleIdx="0" presStyleCnt="7"/>
      <dgm:spPr/>
    </dgm:pt>
    <dgm:pt modelId="{614BAA58-EADF-DA4B-A382-E2F8999627C5}" type="pres">
      <dgm:prSet presAssocID="{49182D21-3D14-B14C-9DF7-E6DB8C03F37A}" presName="horz1" presStyleCnt="0"/>
      <dgm:spPr/>
    </dgm:pt>
    <dgm:pt modelId="{76D37247-8A78-F04A-AAF7-F2D7E539238D}" type="pres">
      <dgm:prSet presAssocID="{49182D21-3D14-B14C-9DF7-E6DB8C03F37A}" presName="tx1" presStyleLbl="revTx" presStyleIdx="0" presStyleCnt="7"/>
      <dgm:spPr/>
    </dgm:pt>
    <dgm:pt modelId="{CA13D66F-7241-3C4D-A859-A7147A04680C}" type="pres">
      <dgm:prSet presAssocID="{49182D21-3D14-B14C-9DF7-E6DB8C03F37A}" presName="vert1" presStyleCnt="0"/>
      <dgm:spPr/>
    </dgm:pt>
    <dgm:pt modelId="{45271C82-3D4A-D347-9624-2D21A39D6CFD}" type="pres">
      <dgm:prSet presAssocID="{69C620ED-E9D9-ED44-9EAC-12E9A23EBC3F}" presName="thickLine" presStyleLbl="alignNode1" presStyleIdx="1" presStyleCnt="7"/>
      <dgm:spPr/>
    </dgm:pt>
    <dgm:pt modelId="{FC6300AB-EADE-D545-BC35-56E3CD65DDDC}" type="pres">
      <dgm:prSet presAssocID="{69C620ED-E9D9-ED44-9EAC-12E9A23EBC3F}" presName="horz1" presStyleCnt="0"/>
      <dgm:spPr/>
    </dgm:pt>
    <dgm:pt modelId="{FACEE268-9DD2-4A45-8673-EADDBCCF9E41}" type="pres">
      <dgm:prSet presAssocID="{69C620ED-E9D9-ED44-9EAC-12E9A23EBC3F}" presName="tx1" presStyleLbl="revTx" presStyleIdx="1" presStyleCnt="7"/>
      <dgm:spPr/>
    </dgm:pt>
    <dgm:pt modelId="{D49FF8E8-ABDB-8747-9850-58D98E95ECE7}" type="pres">
      <dgm:prSet presAssocID="{69C620ED-E9D9-ED44-9EAC-12E9A23EBC3F}" presName="vert1" presStyleCnt="0"/>
      <dgm:spPr/>
    </dgm:pt>
    <dgm:pt modelId="{A3E98164-59F7-764E-92A4-1F4FEFAEF6E9}" type="pres">
      <dgm:prSet presAssocID="{D31DF574-F8CC-F647-AD85-9FC05C26226D}" presName="thickLine" presStyleLbl="alignNode1" presStyleIdx="2" presStyleCnt="7"/>
      <dgm:spPr/>
    </dgm:pt>
    <dgm:pt modelId="{FD693A83-6310-0743-9D16-6E71AD38CBD1}" type="pres">
      <dgm:prSet presAssocID="{D31DF574-F8CC-F647-AD85-9FC05C26226D}" presName="horz1" presStyleCnt="0"/>
      <dgm:spPr/>
    </dgm:pt>
    <dgm:pt modelId="{AE7E9194-EE9A-7745-9342-B5B7E669627E}" type="pres">
      <dgm:prSet presAssocID="{D31DF574-F8CC-F647-AD85-9FC05C26226D}" presName="tx1" presStyleLbl="revTx" presStyleIdx="2" presStyleCnt="7"/>
      <dgm:spPr/>
    </dgm:pt>
    <dgm:pt modelId="{1ED73C17-1252-5D44-969F-6F7A18A95640}" type="pres">
      <dgm:prSet presAssocID="{D31DF574-F8CC-F647-AD85-9FC05C26226D}" presName="vert1" presStyleCnt="0"/>
      <dgm:spPr/>
    </dgm:pt>
    <dgm:pt modelId="{0AF3BA3F-841D-FD49-A918-B11D9ECAA7C4}" type="pres">
      <dgm:prSet presAssocID="{4198BF15-AB04-1143-953B-21E37D8A005A}" presName="thickLine" presStyleLbl="alignNode1" presStyleIdx="3" presStyleCnt="7"/>
      <dgm:spPr/>
    </dgm:pt>
    <dgm:pt modelId="{B58DA8BC-5798-2D4C-80B0-279D9CBCBD17}" type="pres">
      <dgm:prSet presAssocID="{4198BF15-AB04-1143-953B-21E37D8A005A}" presName="horz1" presStyleCnt="0"/>
      <dgm:spPr/>
    </dgm:pt>
    <dgm:pt modelId="{008D77E7-C84A-D343-8F94-A50C0E2FD5EE}" type="pres">
      <dgm:prSet presAssocID="{4198BF15-AB04-1143-953B-21E37D8A005A}" presName="tx1" presStyleLbl="revTx" presStyleIdx="3" presStyleCnt="7"/>
      <dgm:spPr/>
    </dgm:pt>
    <dgm:pt modelId="{39C59969-D491-4640-B9B3-E1E5BDA341AF}" type="pres">
      <dgm:prSet presAssocID="{4198BF15-AB04-1143-953B-21E37D8A005A}" presName="vert1" presStyleCnt="0"/>
      <dgm:spPr/>
    </dgm:pt>
    <dgm:pt modelId="{BB34FE6F-4E5C-2244-AD5A-7E5EE4274A91}" type="pres">
      <dgm:prSet presAssocID="{6261E167-C158-4A43-895C-5D77EF8D9D8C}" presName="thickLine" presStyleLbl="alignNode1" presStyleIdx="4" presStyleCnt="7"/>
      <dgm:spPr/>
    </dgm:pt>
    <dgm:pt modelId="{004378C2-A7D5-3C46-B736-5573C2CB9C23}" type="pres">
      <dgm:prSet presAssocID="{6261E167-C158-4A43-895C-5D77EF8D9D8C}" presName="horz1" presStyleCnt="0"/>
      <dgm:spPr/>
    </dgm:pt>
    <dgm:pt modelId="{3882FA35-CCDE-554F-886B-8ECEEE673C60}" type="pres">
      <dgm:prSet presAssocID="{6261E167-C158-4A43-895C-5D77EF8D9D8C}" presName="tx1" presStyleLbl="revTx" presStyleIdx="4" presStyleCnt="7"/>
      <dgm:spPr/>
    </dgm:pt>
    <dgm:pt modelId="{E85F817D-F950-0B4B-A5C1-8BD1F2D7E487}" type="pres">
      <dgm:prSet presAssocID="{6261E167-C158-4A43-895C-5D77EF8D9D8C}" presName="vert1" presStyleCnt="0"/>
      <dgm:spPr/>
    </dgm:pt>
    <dgm:pt modelId="{1D852050-725D-0C47-A631-B212CB68CB1A}" type="pres">
      <dgm:prSet presAssocID="{C128221B-24D4-D047-81CD-9A1069BFD51D}" presName="thickLine" presStyleLbl="alignNode1" presStyleIdx="5" presStyleCnt="7"/>
      <dgm:spPr/>
    </dgm:pt>
    <dgm:pt modelId="{FC778BA8-1ECD-6B4F-A682-E820CA5B667D}" type="pres">
      <dgm:prSet presAssocID="{C128221B-24D4-D047-81CD-9A1069BFD51D}" presName="horz1" presStyleCnt="0"/>
      <dgm:spPr/>
    </dgm:pt>
    <dgm:pt modelId="{C26CDFDA-6B1A-E94F-9CE7-3B8D91C65EBE}" type="pres">
      <dgm:prSet presAssocID="{C128221B-24D4-D047-81CD-9A1069BFD51D}" presName="tx1" presStyleLbl="revTx" presStyleIdx="5" presStyleCnt="7"/>
      <dgm:spPr/>
    </dgm:pt>
    <dgm:pt modelId="{2E0CBED5-0872-DA43-881F-C2F3D8C64FD0}" type="pres">
      <dgm:prSet presAssocID="{C128221B-24D4-D047-81CD-9A1069BFD51D}" presName="vert1" presStyleCnt="0"/>
      <dgm:spPr/>
    </dgm:pt>
    <dgm:pt modelId="{51F75A85-BDE5-E647-8C2B-BE9F419DA905}" type="pres">
      <dgm:prSet presAssocID="{09BA3DB1-C43C-274F-BC62-D35235585DEC}" presName="thickLine" presStyleLbl="alignNode1" presStyleIdx="6" presStyleCnt="7"/>
      <dgm:spPr/>
    </dgm:pt>
    <dgm:pt modelId="{D7492233-EA38-464D-886F-63443703E067}" type="pres">
      <dgm:prSet presAssocID="{09BA3DB1-C43C-274F-BC62-D35235585DEC}" presName="horz1" presStyleCnt="0"/>
      <dgm:spPr/>
    </dgm:pt>
    <dgm:pt modelId="{6FFACA1D-E1FE-D24F-9A6A-FBA1F2D5F029}" type="pres">
      <dgm:prSet presAssocID="{09BA3DB1-C43C-274F-BC62-D35235585DEC}" presName="tx1" presStyleLbl="revTx" presStyleIdx="6" presStyleCnt="7"/>
      <dgm:spPr/>
    </dgm:pt>
    <dgm:pt modelId="{9D28E2E2-0673-ED4C-BDEA-3154A43841E6}" type="pres">
      <dgm:prSet presAssocID="{09BA3DB1-C43C-274F-BC62-D35235585DEC}" presName="vert1" presStyleCnt="0"/>
      <dgm:spPr/>
    </dgm:pt>
  </dgm:ptLst>
  <dgm:cxnLst>
    <dgm:cxn modelId="{AF3B810B-E29D-BD4D-829D-1AED8FC6D65E}" type="presOf" srcId="{49182D21-3D14-B14C-9DF7-E6DB8C03F37A}" destId="{76D37247-8A78-F04A-AAF7-F2D7E539238D}" srcOrd="0" destOrd="0" presId="urn:microsoft.com/office/officeart/2008/layout/LinedList"/>
    <dgm:cxn modelId="{D8C5A60B-4ABB-2344-8690-E9B873C6694F}" type="presOf" srcId="{09BA3DB1-C43C-274F-BC62-D35235585DEC}" destId="{6FFACA1D-E1FE-D24F-9A6A-FBA1F2D5F029}" srcOrd="0" destOrd="0" presId="urn:microsoft.com/office/officeart/2008/layout/LinedList"/>
    <dgm:cxn modelId="{6E49B731-0B88-F84E-9AB5-E8BF8E429B72}" srcId="{B38AB80B-8374-B74F-AA6F-1D4D602F77BA}" destId="{49182D21-3D14-B14C-9DF7-E6DB8C03F37A}" srcOrd="0" destOrd="0" parTransId="{279A02DE-698A-2E4E-9B45-8A66A7771E93}" sibTransId="{27C2190A-0717-AD4C-B61E-C2EB2CBD4B42}"/>
    <dgm:cxn modelId="{1F238C32-B77A-224D-A175-F0FBB10F5112}" type="presOf" srcId="{C128221B-24D4-D047-81CD-9A1069BFD51D}" destId="{C26CDFDA-6B1A-E94F-9CE7-3B8D91C65EBE}" srcOrd="0" destOrd="0" presId="urn:microsoft.com/office/officeart/2008/layout/LinedList"/>
    <dgm:cxn modelId="{7C828460-51FE-5643-AD41-F9D2545C1E66}" srcId="{B38AB80B-8374-B74F-AA6F-1D4D602F77BA}" destId="{C128221B-24D4-D047-81CD-9A1069BFD51D}" srcOrd="5" destOrd="0" parTransId="{EC123C18-50A0-6846-9466-F8DEC4B15E4C}" sibTransId="{8C4DBA0C-22C8-F240-8731-E3F727A645EF}"/>
    <dgm:cxn modelId="{13A32B44-ACB7-B145-B188-EE9E5F648E34}" type="presOf" srcId="{4198BF15-AB04-1143-953B-21E37D8A005A}" destId="{008D77E7-C84A-D343-8F94-A50C0E2FD5EE}" srcOrd="0" destOrd="0" presId="urn:microsoft.com/office/officeart/2008/layout/LinedList"/>
    <dgm:cxn modelId="{E8C8528A-E564-B849-9C26-89AA6885AAB4}" srcId="{B38AB80B-8374-B74F-AA6F-1D4D602F77BA}" destId="{69C620ED-E9D9-ED44-9EAC-12E9A23EBC3F}" srcOrd="1" destOrd="0" parTransId="{E9F14E3A-6837-F54D-B94A-02F4F46A10CB}" sibTransId="{B6E69026-BA72-764A-926F-CDDDA721C06B}"/>
    <dgm:cxn modelId="{7403C79A-DA76-5B43-8A02-57ADEC3DAD62}" type="presOf" srcId="{D31DF574-F8CC-F647-AD85-9FC05C26226D}" destId="{AE7E9194-EE9A-7745-9342-B5B7E669627E}" srcOrd="0" destOrd="0" presId="urn:microsoft.com/office/officeart/2008/layout/LinedList"/>
    <dgm:cxn modelId="{7B24149E-B052-D149-AD8E-10C46C3C6B6A}" type="presOf" srcId="{69C620ED-E9D9-ED44-9EAC-12E9A23EBC3F}" destId="{FACEE268-9DD2-4A45-8673-EADDBCCF9E41}" srcOrd="0" destOrd="0" presId="urn:microsoft.com/office/officeart/2008/layout/LinedList"/>
    <dgm:cxn modelId="{86C390AE-0225-884B-84CB-1D7751B83E71}" type="presOf" srcId="{6261E167-C158-4A43-895C-5D77EF8D9D8C}" destId="{3882FA35-CCDE-554F-886B-8ECEEE673C60}" srcOrd="0" destOrd="0" presId="urn:microsoft.com/office/officeart/2008/layout/LinedList"/>
    <dgm:cxn modelId="{8C720CC5-BE13-B64D-B5EF-B036D1809ED4}" type="presOf" srcId="{B38AB80B-8374-B74F-AA6F-1D4D602F77BA}" destId="{09B0A951-1938-DC45-8F40-415D776429F5}" srcOrd="0" destOrd="0" presId="urn:microsoft.com/office/officeart/2008/layout/LinedList"/>
    <dgm:cxn modelId="{2903C6C8-6A81-E641-820B-6E175C7BCB38}" srcId="{B38AB80B-8374-B74F-AA6F-1D4D602F77BA}" destId="{D31DF574-F8CC-F647-AD85-9FC05C26226D}" srcOrd="2" destOrd="0" parTransId="{50219B7E-27CA-C340-B811-EE3360D26045}" sibTransId="{F1ED4662-A890-B848-831C-661CEFECEB4B}"/>
    <dgm:cxn modelId="{7F85A7D1-5E79-F048-AFF6-DB7E3ABB3EF4}" srcId="{B38AB80B-8374-B74F-AA6F-1D4D602F77BA}" destId="{4198BF15-AB04-1143-953B-21E37D8A005A}" srcOrd="3" destOrd="0" parTransId="{BD91383D-7530-0D42-B6A1-4C9945C6F566}" sibTransId="{532E1A32-855D-AD4C-AD5B-5463C1E1F7AC}"/>
    <dgm:cxn modelId="{938D5BED-1628-3B4B-AE7B-A1E51BD67F71}" srcId="{B38AB80B-8374-B74F-AA6F-1D4D602F77BA}" destId="{09BA3DB1-C43C-274F-BC62-D35235585DEC}" srcOrd="6" destOrd="0" parTransId="{18DB1BAB-1A43-2E45-8FD0-B6AD76637E7A}" sibTransId="{F8C9B303-D441-B145-A1F9-2923E88B80A7}"/>
    <dgm:cxn modelId="{460197F2-48C2-3341-85A9-6DFECE586937}" srcId="{B38AB80B-8374-B74F-AA6F-1D4D602F77BA}" destId="{6261E167-C158-4A43-895C-5D77EF8D9D8C}" srcOrd="4" destOrd="0" parTransId="{09B4A2EB-1E4F-8547-AC79-B3029FB4054A}" sibTransId="{C1051088-1BCB-BA4A-B88B-BD2848F44274}"/>
    <dgm:cxn modelId="{9DF2C2BD-87A6-A048-806B-AFA9F101F372}" type="presParOf" srcId="{09B0A951-1938-DC45-8F40-415D776429F5}" destId="{4375FBF2-43CD-2B40-9508-BD51C0A895D4}" srcOrd="0" destOrd="0" presId="urn:microsoft.com/office/officeart/2008/layout/LinedList"/>
    <dgm:cxn modelId="{FD5D28FC-63FC-5948-BC38-9C8B6442F189}" type="presParOf" srcId="{09B0A951-1938-DC45-8F40-415D776429F5}" destId="{614BAA58-EADF-DA4B-A382-E2F8999627C5}" srcOrd="1" destOrd="0" presId="urn:microsoft.com/office/officeart/2008/layout/LinedList"/>
    <dgm:cxn modelId="{EDE0CA2F-6557-DA40-8AF5-F9BF6A3E2D84}" type="presParOf" srcId="{614BAA58-EADF-DA4B-A382-E2F8999627C5}" destId="{76D37247-8A78-F04A-AAF7-F2D7E539238D}" srcOrd="0" destOrd="0" presId="urn:microsoft.com/office/officeart/2008/layout/LinedList"/>
    <dgm:cxn modelId="{36481484-1832-8E44-A560-E468A14F8F6B}" type="presParOf" srcId="{614BAA58-EADF-DA4B-A382-E2F8999627C5}" destId="{CA13D66F-7241-3C4D-A859-A7147A04680C}" srcOrd="1" destOrd="0" presId="urn:microsoft.com/office/officeart/2008/layout/LinedList"/>
    <dgm:cxn modelId="{3A9833A6-26A4-4740-9355-84E9649B77B1}" type="presParOf" srcId="{09B0A951-1938-DC45-8F40-415D776429F5}" destId="{45271C82-3D4A-D347-9624-2D21A39D6CFD}" srcOrd="2" destOrd="0" presId="urn:microsoft.com/office/officeart/2008/layout/LinedList"/>
    <dgm:cxn modelId="{2A47D4E9-1584-A749-B348-59019EBA5FA4}" type="presParOf" srcId="{09B0A951-1938-DC45-8F40-415D776429F5}" destId="{FC6300AB-EADE-D545-BC35-56E3CD65DDDC}" srcOrd="3" destOrd="0" presId="urn:microsoft.com/office/officeart/2008/layout/LinedList"/>
    <dgm:cxn modelId="{684AF2A5-F3FF-AE4E-960C-4C9DA74222A4}" type="presParOf" srcId="{FC6300AB-EADE-D545-BC35-56E3CD65DDDC}" destId="{FACEE268-9DD2-4A45-8673-EADDBCCF9E41}" srcOrd="0" destOrd="0" presId="urn:microsoft.com/office/officeart/2008/layout/LinedList"/>
    <dgm:cxn modelId="{63FCB27C-9D27-C44C-91FC-7E92F82683B8}" type="presParOf" srcId="{FC6300AB-EADE-D545-BC35-56E3CD65DDDC}" destId="{D49FF8E8-ABDB-8747-9850-58D98E95ECE7}" srcOrd="1" destOrd="0" presId="urn:microsoft.com/office/officeart/2008/layout/LinedList"/>
    <dgm:cxn modelId="{D0970FAF-BB3C-E144-A5BA-6A6C3DC31706}" type="presParOf" srcId="{09B0A951-1938-DC45-8F40-415D776429F5}" destId="{A3E98164-59F7-764E-92A4-1F4FEFAEF6E9}" srcOrd="4" destOrd="0" presId="urn:microsoft.com/office/officeart/2008/layout/LinedList"/>
    <dgm:cxn modelId="{4F6902D4-5F65-514C-AB98-A3A9C229EE00}" type="presParOf" srcId="{09B0A951-1938-DC45-8F40-415D776429F5}" destId="{FD693A83-6310-0743-9D16-6E71AD38CBD1}" srcOrd="5" destOrd="0" presId="urn:microsoft.com/office/officeart/2008/layout/LinedList"/>
    <dgm:cxn modelId="{B37D9B5F-6F8A-244C-9E6A-762F00C82CCF}" type="presParOf" srcId="{FD693A83-6310-0743-9D16-6E71AD38CBD1}" destId="{AE7E9194-EE9A-7745-9342-B5B7E669627E}" srcOrd="0" destOrd="0" presId="urn:microsoft.com/office/officeart/2008/layout/LinedList"/>
    <dgm:cxn modelId="{5FA80162-1400-414B-9511-82F94DA10D66}" type="presParOf" srcId="{FD693A83-6310-0743-9D16-6E71AD38CBD1}" destId="{1ED73C17-1252-5D44-969F-6F7A18A95640}" srcOrd="1" destOrd="0" presId="urn:microsoft.com/office/officeart/2008/layout/LinedList"/>
    <dgm:cxn modelId="{68C9A821-3749-A044-93AC-4699BC326484}" type="presParOf" srcId="{09B0A951-1938-DC45-8F40-415D776429F5}" destId="{0AF3BA3F-841D-FD49-A918-B11D9ECAA7C4}" srcOrd="6" destOrd="0" presId="urn:microsoft.com/office/officeart/2008/layout/LinedList"/>
    <dgm:cxn modelId="{70009708-4FC5-EA44-BC84-A2CD3A7C1F91}" type="presParOf" srcId="{09B0A951-1938-DC45-8F40-415D776429F5}" destId="{B58DA8BC-5798-2D4C-80B0-279D9CBCBD17}" srcOrd="7" destOrd="0" presId="urn:microsoft.com/office/officeart/2008/layout/LinedList"/>
    <dgm:cxn modelId="{8637BCBB-9963-8B46-800F-2A88AA96A455}" type="presParOf" srcId="{B58DA8BC-5798-2D4C-80B0-279D9CBCBD17}" destId="{008D77E7-C84A-D343-8F94-A50C0E2FD5EE}" srcOrd="0" destOrd="0" presId="urn:microsoft.com/office/officeart/2008/layout/LinedList"/>
    <dgm:cxn modelId="{6D71F985-928A-CC48-8C1C-1F74CA30FBC1}" type="presParOf" srcId="{B58DA8BC-5798-2D4C-80B0-279D9CBCBD17}" destId="{39C59969-D491-4640-B9B3-E1E5BDA341AF}" srcOrd="1" destOrd="0" presId="urn:microsoft.com/office/officeart/2008/layout/LinedList"/>
    <dgm:cxn modelId="{34C13CAE-B9B0-314D-96B2-A0944971BB5D}" type="presParOf" srcId="{09B0A951-1938-DC45-8F40-415D776429F5}" destId="{BB34FE6F-4E5C-2244-AD5A-7E5EE4274A91}" srcOrd="8" destOrd="0" presId="urn:microsoft.com/office/officeart/2008/layout/LinedList"/>
    <dgm:cxn modelId="{43EE5A56-B10A-4548-AAA8-DA92E3AC6BEF}" type="presParOf" srcId="{09B0A951-1938-DC45-8F40-415D776429F5}" destId="{004378C2-A7D5-3C46-B736-5573C2CB9C23}" srcOrd="9" destOrd="0" presId="urn:microsoft.com/office/officeart/2008/layout/LinedList"/>
    <dgm:cxn modelId="{AF49BF2E-A75F-594A-BBBA-1584F9CFE145}" type="presParOf" srcId="{004378C2-A7D5-3C46-B736-5573C2CB9C23}" destId="{3882FA35-CCDE-554F-886B-8ECEEE673C60}" srcOrd="0" destOrd="0" presId="urn:microsoft.com/office/officeart/2008/layout/LinedList"/>
    <dgm:cxn modelId="{3EA0640E-6B0D-1445-8FDB-8633A7897A52}" type="presParOf" srcId="{004378C2-A7D5-3C46-B736-5573C2CB9C23}" destId="{E85F817D-F950-0B4B-A5C1-8BD1F2D7E487}" srcOrd="1" destOrd="0" presId="urn:microsoft.com/office/officeart/2008/layout/LinedList"/>
    <dgm:cxn modelId="{0323A4DB-D6CA-D047-8220-00C86CE71841}" type="presParOf" srcId="{09B0A951-1938-DC45-8F40-415D776429F5}" destId="{1D852050-725D-0C47-A631-B212CB68CB1A}" srcOrd="10" destOrd="0" presId="urn:microsoft.com/office/officeart/2008/layout/LinedList"/>
    <dgm:cxn modelId="{EE7FBF69-815D-8B46-819D-3D5BCCD3A645}" type="presParOf" srcId="{09B0A951-1938-DC45-8F40-415D776429F5}" destId="{FC778BA8-1ECD-6B4F-A682-E820CA5B667D}" srcOrd="11" destOrd="0" presId="urn:microsoft.com/office/officeart/2008/layout/LinedList"/>
    <dgm:cxn modelId="{63F5A061-1F6B-A344-AFF1-9A727A8A77A5}" type="presParOf" srcId="{FC778BA8-1ECD-6B4F-A682-E820CA5B667D}" destId="{C26CDFDA-6B1A-E94F-9CE7-3B8D91C65EBE}" srcOrd="0" destOrd="0" presId="urn:microsoft.com/office/officeart/2008/layout/LinedList"/>
    <dgm:cxn modelId="{01CD8965-2729-2547-BF33-722D74D23219}" type="presParOf" srcId="{FC778BA8-1ECD-6B4F-A682-E820CA5B667D}" destId="{2E0CBED5-0872-DA43-881F-C2F3D8C64FD0}" srcOrd="1" destOrd="0" presId="urn:microsoft.com/office/officeart/2008/layout/LinedList"/>
    <dgm:cxn modelId="{F3D6C73E-A543-8F44-B926-78260100D805}" type="presParOf" srcId="{09B0A951-1938-DC45-8F40-415D776429F5}" destId="{51F75A85-BDE5-E647-8C2B-BE9F419DA905}" srcOrd="12" destOrd="0" presId="urn:microsoft.com/office/officeart/2008/layout/LinedList"/>
    <dgm:cxn modelId="{811554D9-576E-7543-B9CB-656AFA05800C}" type="presParOf" srcId="{09B0A951-1938-DC45-8F40-415D776429F5}" destId="{D7492233-EA38-464D-886F-63443703E067}" srcOrd="13" destOrd="0" presId="urn:microsoft.com/office/officeart/2008/layout/LinedList"/>
    <dgm:cxn modelId="{1269BE29-B6E4-FF42-AF69-3CBBEB15F9CA}" type="presParOf" srcId="{D7492233-EA38-464D-886F-63443703E067}" destId="{6FFACA1D-E1FE-D24F-9A6A-FBA1F2D5F029}" srcOrd="0" destOrd="0" presId="urn:microsoft.com/office/officeart/2008/layout/LinedList"/>
    <dgm:cxn modelId="{458F64B7-598E-EB4E-ACC0-87CC8CEB9010}" type="presParOf" srcId="{D7492233-EA38-464D-886F-63443703E067}" destId="{9D28E2E2-0673-ED4C-BDEA-3154A43841E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E0D8BB0-537C-4416-BAEC-0BD40629CDF4}" type="doc">
      <dgm:prSet loTypeId="urn:microsoft.com/office/officeart/2005/8/layout/list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EF77870-4F49-455B-8F31-A32C4BD58B43}">
      <dgm:prSet custT="1"/>
      <dgm:spPr/>
      <dgm:t>
        <a:bodyPr/>
        <a:lstStyle/>
        <a:p>
          <a:r>
            <a:rPr lang="en-US" sz="1800" dirty="0"/>
            <a:t>Procedure:</a:t>
          </a:r>
        </a:p>
      </dgm:t>
    </dgm:pt>
    <dgm:pt modelId="{841CC11A-1D91-453A-9CAA-3209BAE1586F}" type="parTrans" cxnId="{E631B20E-6B56-4105-9358-5E2DB1629D6D}">
      <dgm:prSet/>
      <dgm:spPr/>
      <dgm:t>
        <a:bodyPr/>
        <a:lstStyle/>
        <a:p>
          <a:endParaRPr lang="en-US" sz="2400"/>
        </a:p>
      </dgm:t>
    </dgm:pt>
    <dgm:pt modelId="{F84DBC05-208E-4B80-B0C1-782BA736E476}" type="sibTrans" cxnId="{E631B20E-6B56-4105-9358-5E2DB1629D6D}">
      <dgm:prSet/>
      <dgm:spPr/>
      <dgm:t>
        <a:bodyPr/>
        <a:lstStyle/>
        <a:p>
          <a:endParaRPr lang="en-US" sz="2400"/>
        </a:p>
      </dgm:t>
    </dgm:pt>
    <dgm:pt modelId="{7C368BC3-D158-4A98-8E47-8B84B1634217}">
      <dgm:prSet custT="1"/>
      <dgm:spPr/>
      <dgm:t>
        <a:bodyPr/>
        <a:lstStyle/>
        <a:p>
          <a:r>
            <a:rPr lang="en-US" sz="1800"/>
            <a:t>PROS:</a:t>
          </a:r>
        </a:p>
      </dgm:t>
    </dgm:pt>
    <dgm:pt modelId="{14C0BE5A-6B6A-427C-9440-DBE7FE6CD75C}" type="parTrans" cxnId="{B8083C7B-566C-40FB-80CD-7433B7CB80E6}">
      <dgm:prSet/>
      <dgm:spPr/>
      <dgm:t>
        <a:bodyPr/>
        <a:lstStyle/>
        <a:p>
          <a:endParaRPr lang="en-US" sz="2400"/>
        </a:p>
      </dgm:t>
    </dgm:pt>
    <dgm:pt modelId="{9ED3C3C3-3810-4589-ADC7-B2B93C606B79}" type="sibTrans" cxnId="{B8083C7B-566C-40FB-80CD-7433B7CB80E6}">
      <dgm:prSet/>
      <dgm:spPr/>
      <dgm:t>
        <a:bodyPr/>
        <a:lstStyle/>
        <a:p>
          <a:endParaRPr lang="en-US" sz="2400"/>
        </a:p>
      </dgm:t>
    </dgm:pt>
    <dgm:pt modelId="{B9B3FF44-2CD6-486A-BAD9-A51D42465EAC}">
      <dgm:prSet custT="1"/>
      <dgm:spPr/>
      <dgm:t>
        <a:bodyPr/>
        <a:lstStyle/>
        <a:p>
          <a:r>
            <a:rPr lang="en-US" sz="1800" dirty="0"/>
            <a:t>Fewer nutrient deficiencies compared to bypass</a:t>
          </a:r>
        </a:p>
      </dgm:t>
    </dgm:pt>
    <dgm:pt modelId="{5289EF39-3539-40B1-8D22-9D5BA7811A55}" type="parTrans" cxnId="{55B08CA2-F249-44FD-A95C-06E89E41BC27}">
      <dgm:prSet/>
      <dgm:spPr/>
      <dgm:t>
        <a:bodyPr/>
        <a:lstStyle/>
        <a:p>
          <a:endParaRPr lang="en-US" sz="2400"/>
        </a:p>
      </dgm:t>
    </dgm:pt>
    <dgm:pt modelId="{99DB695D-13D4-49DC-B3B7-F942FF95C90C}" type="sibTrans" cxnId="{55B08CA2-F249-44FD-A95C-06E89E41BC27}">
      <dgm:prSet/>
      <dgm:spPr/>
      <dgm:t>
        <a:bodyPr/>
        <a:lstStyle/>
        <a:p>
          <a:endParaRPr lang="en-US" sz="2400"/>
        </a:p>
      </dgm:t>
    </dgm:pt>
    <dgm:pt modelId="{F462FFFC-A334-4C56-9B6E-28CB22FFAF63}">
      <dgm:prSet custT="1"/>
      <dgm:spPr/>
      <dgm:t>
        <a:bodyPr/>
        <a:lstStyle/>
        <a:p>
          <a:r>
            <a:rPr lang="en-US" sz="1800" dirty="0"/>
            <a:t>Virtually no risk of dumping syndrome </a:t>
          </a:r>
        </a:p>
      </dgm:t>
    </dgm:pt>
    <dgm:pt modelId="{FCFA1A71-CF48-4DFB-83CA-885ACA3CC1DE}" type="parTrans" cxnId="{E209090E-7978-4D7C-AEF3-2E181EA25109}">
      <dgm:prSet/>
      <dgm:spPr/>
      <dgm:t>
        <a:bodyPr/>
        <a:lstStyle/>
        <a:p>
          <a:endParaRPr lang="en-US" sz="2400"/>
        </a:p>
      </dgm:t>
    </dgm:pt>
    <dgm:pt modelId="{69C49166-EAD5-4AD9-95BA-2F5E7AF9605F}" type="sibTrans" cxnId="{E209090E-7978-4D7C-AEF3-2E181EA25109}">
      <dgm:prSet/>
      <dgm:spPr/>
      <dgm:t>
        <a:bodyPr/>
        <a:lstStyle/>
        <a:p>
          <a:endParaRPr lang="en-US" sz="2400"/>
        </a:p>
      </dgm:t>
    </dgm:pt>
    <dgm:pt modelId="{D07A2872-31AF-4B5D-AF22-6B7DF6048548}">
      <dgm:prSet custT="1"/>
      <dgm:spPr/>
      <dgm:t>
        <a:bodyPr/>
        <a:lstStyle/>
        <a:p>
          <a:r>
            <a:rPr lang="en-US" sz="1800"/>
            <a:t>CONS:</a:t>
          </a:r>
        </a:p>
      </dgm:t>
    </dgm:pt>
    <dgm:pt modelId="{9FF4D179-D31A-4E3E-B4D4-DD5B354F354D}" type="parTrans" cxnId="{C41D80DE-B7AF-48C8-9060-1516588AE5DB}">
      <dgm:prSet/>
      <dgm:spPr/>
      <dgm:t>
        <a:bodyPr/>
        <a:lstStyle/>
        <a:p>
          <a:endParaRPr lang="en-US" sz="2400"/>
        </a:p>
      </dgm:t>
    </dgm:pt>
    <dgm:pt modelId="{9C5D6D18-8615-4AB9-82C3-A13B0F47091E}" type="sibTrans" cxnId="{C41D80DE-B7AF-48C8-9060-1516588AE5DB}">
      <dgm:prSet/>
      <dgm:spPr/>
      <dgm:t>
        <a:bodyPr/>
        <a:lstStyle/>
        <a:p>
          <a:endParaRPr lang="en-US" sz="2400"/>
        </a:p>
      </dgm:t>
    </dgm:pt>
    <dgm:pt modelId="{F9FEE630-8C92-46B2-A455-6E2C2C58E434}">
      <dgm:prSet custT="1"/>
      <dgm:spPr/>
      <dgm:t>
        <a:bodyPr/>
        <a:lstStyle/>
        <a:p>
          <a:r>
            <a:rPr lang="en-US" sz="1800" dirty="0"/>
            <a:t>Slightly less weight loss and comorbid resolution</a:t>
          </a:r>
        </a:p>
      </dgm:t>
    </dgm:pt>
    <dgm:pt modelId="{C0FECFF4-B082-4229-B846-A1C07C7BD135}" type="parTrans" cxnId="{0A35D82F-0934-4D2C-BAD5-8824113636B4}">
      <dgm:prSet/>
      <dgm:spPr/>
      <dgm:t>
        <a:bodyPr/>
        <a:lstStyle/>
        <a:p>
          <a:endParaRPr lang="en-US" sz="2400"/>
        </a:p>
      </dgm:t>
    </dgm:pt>
    <dgm:pt modelId="{4B2C845F-4926-429E-891E-A34B37C5546F}" type="sibTrans" cxnId="{0A35D82F-0934-4D2C-BAD5-8824113636B4}">
      <dgm:prSet/>
      <dgm:spPr/>
      <dgm:t>
        <a:bodyPr/>
        <a:lstStyle/>
        <a:p>
          <a:endParaRPr lang="en-US" sz="2400"/>
        </a:p>
      </dgm:t>
    </dgm:pt>
    <dgm:pt modelId="{63E82513-7379-42E5-9AB7-43DA132868EA}">
      <dgm:prSet custT="1"/>
      <dgm:spPr/>
      <dgm:t>
        <a:bodyPr/>
        <a:lstStyle/>
        <a:p>
          <a:r>
            <a:rPr lang="en-US" sz="1800" dirty="0"/>
            <a:t>60-minute procedure</a:t>
          </a:r>
        </a:p>
      </dgm:t>
    </dgm:pt>
    <dgm:pt modelId="{1DE272F4-AC9D-4625-94B6-053DD2FC5619}" type="parTrans" cxnId="{D9FC590B-5C10-451B-B499-91DAE3AD55F3}">
      <dgm:prSet/>
      <dgm:spPr/>
      <dgm:t>
        <a:bodyPr/>
        <a:lstStyle/>
        <a:p>
          <a:endParaRPr lang="en-US" sz="2400"/>
        </a:p>
      </dgm:t>
    </dgm:pt>
    <dgm:pt modelId="{20E35770-62FA-461B-A89B-AB6A227742F1}" type="sibTrans" cxnId="{D9FC590B-5C10-451B-B499-91DAE3AD55F3}">
      <dgm:prSet/>
      <dgm:spPr/>
      <dgm:t>
        <a:bodyPr/>
        <a:lstStyle/>
        <a:p>
          <a:endParaRPr lang="en-US" sz="2400"/>
        </a:p>
      </dgm:t>
    </dgm:pt>
    <dgm:pt modelId="{ED7A1EC3-3BE3-4E00-85BB-FCBA29BC1805}">
      <dgm:prSet custT="1"/>
      <dgm:spPr/>
      <dgm:t>
        <a:bodyPr/>
        <a:lstStyle/>
        <a:p>
          <a:r>
            <a:rPr lang="en-US" sz="1800" dirty="0"/>
            <a:t>Average weight loss 25-35% TBW</a:t>
          </a:r>
        </a:p>
      </dgm:t>
    </dgm:pt>
    <dgm:pt modelId="{037D3A26-0FF7-4815-810D-19B3C52A21E1}" type="parTrans" cxnId="{74B2FD03-194F-488B-85BF-6A9862F429F3}">
      <dgm:prSet/>
      <dgm:spPr/>
      <dgm:t>
        <a:bodyPr/>
        <a:lstStyle/>
        <a:p>
          <a:endParaRPr lang="en-US" sz="2400"/>
        </a:p>
      </dgm:t>
    </dgm:pt>
    <dgm:pt modelId="{B26C304A-BCFD-427F-8CA8-0BB2FEED7D7F}" type="sibTrans" cxnId="{74B2FD03-194F-488B-85BF-6A9862F429F3}">
      <dgm:prSet/>
      <dgm:spPr/>
      <dgm:t>
        <a:bodyPr/>
        <a:lstStyle/>
        <a:p>
          <a:endParaRPr lang="en-US" sz="2400"/>
        </a:p>
      </dgm:t>
    </dgm:pt>
    <dgm:pt modelId="{D7C78B99-82F4-4F91-960A-2ECAF2ADE2B5}">
      <dgm:prSet custT="1"/>
      <dgm:spPr/>
      <dgm:t>
        <a:bodyPr/>
        <a:lstStyle/>
        <a:p>
          <a:r>
            <a:rPr lang="en-US" sz="1800" dirty="0"/>
            <a:t>1–2-day LOS</a:t>
          </a:r>
        </a:p>
      </dgm:t>
    </dgm:pt>
    <dgm:pt modelId="{FF0FB28A-7E2F-403D-955D-004B18E9B12C}" type="parTrans" cxnId="{04B4C934-CA83-44BC-BB52-9577A0FF9F02}">
      <dgm:prSet/>
      <dgm:spPr/>
      <dgm:t>
        <a:bodyPr/>
        <a:lstStyle/>
        <a:p>
          <a:endParaRPr lang="en-US" sz="2400"/>
        </a:p>
      </dgm:t>
    </dgm:pt>
    <dgm:pt modelId="{4671FE99-4B9D-4BA0-B4B7-841B420B78EB}" type="sibTrans" cxnId="{04B4C934-CA83-44BC-BB52-9577A0FF9F02}">
      <dgm:prSet/>
      <dgm:spPr/>
      <dgm:t>
        <a:bodyPr/>
        <a:lstStyle/>
        <a:p>
          <a:endParaRPr lang="en-US" sz="2400"/>
        </a:p>
      </dgm:t>
    </dgm:pt>
    <dgm:pt modelId="{74E44BF3-30A4-504B-949F-88D6D33A4943}">
      <dgm:prSet custT="1"/>
      <dgm:spPr/>
      <dgm:t>
        <a:bodyPr/>
        <a:lstStyle/>
        <a:p>
          <a:r>
            <a:rPr lang="en-US" sz="1800" dirty="0"/>
            <a:t>Weight loss similar to bypass</a:t>
          </a:r>
        </a:p>
      </dgm:t>
    </dgm:pt>
    <dgm:pt modelId="{2169F61A-A61C-104B-AE33-4E88BCE8B2FC}" type="parTrans" cxnId="{0F8CE428-735D-9349-B6AB-F6AB28FBF2EE}">
      <dgm:prSet/>
      <dgm:spPr/>
      <dgm:t>
        <a:bodyPr/>
        <a:lstStyle/>
        <a:p>
          <a:endParaRPr lang="en-US" sz="2400"/>
        </a:p>
      </dgm:t>
    </dgm:pt>
    <dgm:pt modelId="{0E8FB219-4C65-8742-894F-2F0A5686A48A}" type="sibTrans" cxnId="{0F8CE428-735D-9349-B6AB-F6AB28FBF2EE}">
      <dgm:prSet/>
      <dgm:spPr/>
      <dgm:t>
        <a:bodyPr/>
        <a:lstStyle/>
        <a:p>
          <a:endParaRPr lang="en-US" sz="2400"/>
        </a:p>
      </dgm:t>
    </dgm:pt>
    <dgm:pt modelId="{DB93C280-AA29-4AAF-BF8D-4F4BE863DED0}">
      <dgm:prSet custT="1"/>
      <dgm:spPr/>
      <dgm:t>
        <a:bodyPr/>
        <a:lstStyle/>
        <a:p>
          <a:r>
            <a:rPr lang="en-US" sz="1800" dirty="0"/>
            <a:t>GERD</a:t>
          </a:r>
        </a:p>
      </dgm:t>
    </dgm:pt>
    <dgm:pt modelId="{72AA1AF0-9482-4DBA-8782-39B1489654F1}" type="parTrans" cxnId="{A7E91FC2-6348-47C1-952A-CBD30EDCECC1}">
      <dgm:prSet/>
      <dgm:spPr/>
      <dgm:t>
        <a:bodyPr/>
        <a:lstStyle/>
        <a:p>
          <a:endParaRPr lang="en-US" sz="2400"/>
        </a:p>
      </dgm:t>
    </dgm:pt>
    <dgm:pt modelId="{3928F0BA-CB35-454F-B74B-0109258AF06F}" type="sibTrans" cxnId="{A7E91FC2-6348-47C1-952A-CBD30EDCECC1}">
      <dgm:prSet/>
      <dgm:spPr/>
      <dgm:t>
        <a:bodyPr/>
        <a:lstStyle/>
        <a:p>
          <a:endParaRPr lang="en-US" sz="2400"/>
        </a:p>
      </dgm:t>
    </dgm:pt>
    <dgm:pt modelId="{B0E082EC-C6B1-9B4F-84AC-3B26064D5FF5}" type="pres">
      <dgm:prSet presAssocID="{8E0D8BB0-537C-4416-BAEC-0BD40629CDF4}" presName="linear" presStyleCnt="0">
        <dgm:presLayoutVars>
          <dgm:dir/>
          <dgm:animLvl val="lvl"/>
          <dgm:resizeHandles val="exact"/>
        </dgm:presLayoutVars>
      </dgm:prSet>
      <dgm:spPr/>
    </dgm:pt>
    <dgm:pt modelId="{8F463F6F-B0CA-604B-9510-4B72A5D23C39}" type="pres">
      <dgm:prSet presAssocID="{AEF77870-4F49-455B-8F31-A32C4BD58B43}" presName="parentLin" presStyleCnt="0"/>
      <dgm:spPr/>
    </dgm:pt>
    <dgm:pt modelId="{FF304E41-5D70-CB49-BA64-68E60D833A2B}" type="pres">
      <dgm:prSet presAssocID="{AEF77870-4F49-455B-8F31-A32C4BD58B43}" presName="parentLeftMargin" presStyleLbl="node1" presStyleIdx="0" presStyleCnt="3"/>
      <dgm:spPr/>
    </dgm:pt>
    <dgm:pt modelId="{1F1201C1-A882-8D4C-9A09-356C462CFAAA}" type="pres">
      <dgm:prSet presAssocID="{AEF77870-4F49-455B-8F31-A32C4BD58B4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9C2A75D-BA2E-1F4E-A49D-7D8C06939DF9}" type="pres">
      <dgm:prSet presAssocID="{AEF77870-4F49-455B-8F31-A32C4BD58B43}" presName="negativeSpace" presStyleCnt="0"/>
      <dgm:spPr/>
    </dgm:pt>
    <dgm:pt modelId="{3B47B6E5-A02E-094A-999D-02C4A28F49EB}" type="pres">
      <dgm:prSet presAssocID="{AEF77870-4F49-455B-8F31-A32C4BD58B43}" presName="childText" presStyleLbl="conFgAcc1" presStyleIdx="0" presStyleCnt="3">
        <dgm:presLayoutVars>
          <dgm:bulletEnabled val="1"/>
        </dgm:presLayoutVars>
      </dgm:prSet>
      <dgm:spPr/>
    </dgm:pt>
    <dgm:pt modelId="{19953A98-067C-344E-AE0B-96D213B008EA}" type="pres">
      <dgm:prSet presAssocID="{F84DBC05-208E-4B80-B0C1-782BA736E476}" presName="spaceBetweenRectangles" presStyleCnt="0"/>
      <dgm:spPr/>
    </dgm:pt>
    <dgm:pt modelId="{63F27A46-C524-1646-9F2E-AD2D26033FB2}" type="pres">
      <dgm:prSet presAssocID="{7C368BC3-D158-4A98-8E47-8B84B1634217}" presName="parentLin" presStyleCnt="0"/>
      <dgm:spPr/>
    </dgm:pt>
    <dgm:pt modelId="{3A9483A7-4548-3F40-9ADD-58D2FB644E09}" type="pres">
      <dgm:prSet presAssocID="{7C368BC3-D158-4A98-8E47-8B84B1634217}" presName="parentLeftMargin" presStyleLbl="node1" presStyleIdx="0" presStyleCnt="3"/>
      <dgm:spPr/>
    </dgm:pt>
    <dgm:pt modelId="{44C73CFE-2BBA-E248-BAE3-882B3AFA0557}" type="pres">
      <dgm:prSet presAssocID="{7C368BC3-D158-4A98-8E47-8B84B163421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017118F-FE6B-8B47-80FF-43AF7443B574}" type="pres">
      <dgm:prSet presAssocID="{7C368BC3-D158-4A98-8E47-8B84B1634217}" presName="negativeSpace" presStyleCnt="0"/>
      <dgm:spPr/>
    </dgm:pt>
    <dgm:pt modelId="{26E4E2AA-6301-4E4A-B6A1-D4C44D6AEABB}" type="pres">
      <dgm:prSet presAssocID="{7C368BC3-D158-4A98-8E47-8B84B1634217}" presName="childText" presStyleLbl="conFgAcc1" presStyleIdx="1" presStyleCnt="3">
        <dgm:presLayoutVars>
          <dgm:bulletEnabled val="1"/>
        </dgm:presLayoutVars>
      </dgm:prSet>
      <dgm:spPr/>
    </dgm:pt>
    <dgm:pt modelId="{129E6958-032E-164F-924C-E4EDAD7307B1}" type="pres">
      <dgm:prSet presAssocID="{9ED3C3C3-3810-4589-ADC7-B2B93C606B79}" presName="spaceBetweenRectangles" presStyleCnt="0"/>
      <dgm:spPr/>
    </dgm:pt>
    <dgm:pt modelId="{73451B26-0AD9-124E-95BF-7D880DDDEAC3}" type="pres">
      <dgm:prSet presAssocID="{D07A2872-31AF-4B5D-AF22-6B7DF6048548}" presName="parentLin" presStyleCnt="0"/>
      <dgm:spPr/>
    </dgm:pt>
    <dgm:pt modelId="{60A80E72-E1DC-A648-8093-97EF8E72B844}" type="pres">
      <dgm:prSet presAssocID="{D07A2872-31AF-4B5D-AF22-6B7DF6048548}" presName="parentLeftMargin" presStyleLbl="node1" presStyleIdx="1" presStyleCnt="3"/>
      <dgm:spPr/>
    </dgm:pt>
    <dgm:pt modelId="{FE6A5EE9-B78D-D249-8CF0-145378AC0748}" type="pres">
      <dgm:prSet presAssocID="{D07A2872-31AF-4B5D-AF22-6B7DF604854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29B9034-A746-8646-A22D-C897072FC50D}" type="pres">
      <dgm:prSet presAssocID="{D07A2872-31AF-4B5D-AF22-6B7DF6048548}" presName="negativeSpace" presStyleCnt="0"/>
      <dgm:spPr/>
    </dgm:pt>
    <dgm:pt modelId="{D876A7D9-DA92-8345-AB73-D9E6A45EF1D4}" type="pres">
      <dgm:prSet presAssocID="{D07A2872-31AF-4B5D-AF22-6B7DF604854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4B2FD03-194F-488B-85BF-6A9862F429F3}" srcId="{AEF77870-4F49-455B-8F31-A32C4BD58B43}" destId="{ED7A1EC3-3BE3-4E00-85BB-FCBA29BC1805}" srcOrd="1" destOrd="0" parTransId="{037D3A26-0FF7-4815-810D-19B3C52A21E1}" sibTransId="{B26C304A-BCFD-427F-8CA8-0BB2FEED7D7F}"/>
    <dgm:cxn modelId="{D9FC590B-5C10-451B-B499-91DAE3AD55F3}" srcId="{AEF77870-4F49-455B-8F31-A32C4BD58B43}" destId="{63E82513-7379-42E5-9AB7-43DA132868EA}" srcOrd="0" destOrd="0" parTransId="{1DE272F4-AC9D-4625-94B6-053DD2FC5619}" sibTransId="{20E35770-62FA-461B-A89B-AB6A227742F1}"/>
    <dgm:cxn modelId="{E209090E-7978-4D7C-AEF3-2E181EA25109}" srcId="{7C368BC3-D158-4A98-8E47-8B84B1634217}" destId="{F462FFFC-A334-4C56-9B6E-28CB22FFAF63}" srcOrd="1" destOrd="0" parTransId="{FCFA1A71-CF48-4DFB-83CA-885ACA3CC1DE}" sibTransId="{69C49166-EAD5-4AD9-95BA-2F5E7AF9605F}"/>
    <dgm:cxn modelId="{E631B20E-6B56-4105-9358-5E2DB1629D6D}" srcId="{8E0D8BB0-537C-4416-BAEC-0BD40629CDF4}" destId="{AEF77870-4F49-455B-8F31-A32C4BD58B43}" srcOrd="0" destOrd="0" parTransId="{841CC11A-1D91-453A-9CAA-3209BAE1586F}" sibTransId="{F84DBC05-208E-4B80-B0C1-782BA736E476}"/>
    <dgm:cxn modelId="{8F2ADD11-18DB-6244-9CAF-B5AE448AB2F4}" type="presOf" srcId="{7C368BC3-D158-4A98-8E47-8B84B1634217}" destId="{3A9483A7-4548-3F40-9ADD-58D2FB644E09}" srcOrd="0" destOrd="0" presId="urn:microsoft.com/office/officeart/2005/8/layout/list1"/>
    <dgm:cxn modelId="{0F8CE428-735D-9349-B6AB-F6AB28FBF2EE}" srcId="{7C368BC3-D158-4A98-8E47-8B84B1634217}" destId="{74E44BF3-30A4-504B-949F-88D6D33A4943}" srcOrd="2" destOrd="0" parTransId="{2169F61A-A61C-104B-AE33-4E88BCE8B2FC}" sibTransId="{0E8FB219-4C65-8742-894F-2F0A5686A48A}"/>
    <dgm:cxn modelId="{0A35D82F-0934-4D2C-BAD5-8824113636B4}" srcId="{D07A2872-31AF-4B5D-AF22-6B7DF6048548}" destId="{F9FEE630-8C92-46B2-A455-6E2C2C58E434}" srcOrd="0" destOrd="0" parTransId="{C0FECFF4-B082-4229-B846-A1C07C7BD135}" sibTransId="{4B2C845F-4926-429E-891E-A34B37C5546F}"/>
    <dgm:cxn modelId="{04B4C934-CA83-44BC-BB52-9577A0FF9F02}" srcId="{AEF77870-4F49-455B-8F31-A32C4BD58B43}" destId="{D7C78B99-82F4-4F91-960A-2ECAF2ADE2B5}" srcOrd="2" destOrd="0" parTransId="{FF0FB28A-7E2F-403D-955D-004B18E9B12C}" sibTransId="{4671FE99-4B9D-4BA0-B4B7-841B420B78EB}"/>
    <dgm:cxn modelId="{06D5AB69-DEB5-6442-828C-83E000824FCC}" type="presOf" srcId="{F9FEE630-8C92-46B2-A455-6E2C2C58E434}" destId="{D876A7D9-DA92-8345-AB73-D9E6A45EF1D4}" srcOrd="0" destOrd="0" presId="urn:microsoft.com/office/officeart/2005/8/layout/list1"/>
    <dgm:cxn modelId="{CF39F76F-A608-4D4E-BEAD-3067C0E32EDA}" type="presOf" srcId="{D07A2872-31AF-4B5D-AF22-6B7DF6048548}" destId="{60A80E72-E1DC-A648-8093-97EF8E72B844}" srcOrd="0" destOrd="0" presId="urn:microsoft.com/office/officeart/2005/8/layout/list1"/>
    <dgm:cxn modelId="{97057050-A1D1-5646-A360-3D1420FC1F5D}" type="presOf" srcId="{ED7A1EC3-3BE3-4E00-85BB-FCBA29BC1805}" destId="{3B47B6E5-A02E-094A-999D-02C4A28F49EB}" srcOrd="0" destOrd="1" presId="urn:microsoft.com/office/officeart/2005/8/layout/list1"/>
    <dgm:cxn modelId="{B8083C7B-566C-40FB-80CD-7433B7CB80E6}" srcId="{8E0D8BB0-537C-4416-BAEC-0BD40629CDF4}" destId="{7C368BC3-D158-4A98-8E47-8B84B1634217}" srcOrd="1" destOrd="0" parTransId="{14C0BE5A-6B6A-427C-9440-DBE7FE6CD75C}" sibTransId="{9ED3C3C3-3810-4589-ADC7-B2B93C606B79}"/>
    <dgm:cxn modelId="{EB8BB489-E3BD-4440-B108-46571C2D3704}" type="presOf" srcId="{63E82513-7379-42E5-9AB7-43DA132868EA}" destId="{3B47B6E5-A02E-094A-999D-02C4A28F49EB}" srcOrd="0" destOrd="0" presId="urn:microsoft.com/office/officeart/2005/8/layout/list1"/>
    <dgm:cxn modelId="{B4E4128A-A2CA-F543-82C4-BAC816EDAC06}" type="presOf" srcId="{D07A2872-31AF-4B5D-AF22-6B7DF6048548}" destId="{FE6A5EE9-B78D-D249-8CF0-145378AC0748}" srcOrd="1" destOrd="0" presId="urn:microsoft.com/office/officeart/2005/8/layout/list1"/>
    <dgm:cxn modelId="{55B08CA2-F249-44FD-A95C-06E89E41BC27}" srcId="{7C368BC3-D158-4A98-8E47-8B84B1634217}" destId="{B9B3FF44-2CD6-486A-BAD9-A51D42465EAC}" srcOrd="0" destOrd="0" parTransId="{5289EF39-3539-40B1-8D22-9D5BA7811A55}" sibTransId="{99DB695D-13D4-49DC-B3B7-F942FF95C90C}"/>
    <dgm:cxn modelId="{D930B9BA-7DBE-B34C-B191-50F2B0FD4C0B}" type="presOf" srcId="{7C368BC3-D158-4A98-8E47-8B84B1634217}" destId="{44C73CFE-2BBA-E248-BAE3-882B3AFA0557}" srcOrd="1" destOrd="0" presId="urn:microsoft.com/office/officeart/2005/8/layout/list1"/>
    <dgm:cxn modelId="{A7E91FC2-6348-47C1-952A-CBD30EDCECC1}" srcId="{D07A2872-31AF-4B5D-AF22-6B7DF6048548}" destId="{DB93C280-AA29-4AAF-BF8D-4F4BE863DED0}" srcOrd="1" destOrd="0" parTransId="{72AA1AF0-9482-4DBA-8782-39B1489654F1}" sibTransId="{3928F0BA-CB35-454F-B74B-0109258AF06F}"/>
    <dgm:cxn modelId="{D7DCCCC3-B463-4DA9-871C-09BB9ABBFC62}" type="presOf" srcId="{DB93C280-AA29-4AAF-BF8D-4F4BE863DED0}" destId="{D876A7D9-DA92-8345-AB73-D9E6A45EF1D4}" srcOrd="0" destOrd="1" presId="urn:microsoft.com/office/officeart/2005/8/layout/list1"/>
    <dgm:cxn modelId="{3A4D77CD-69DD-8E4E-A3C2-637CBB721289}" type="presOf" srcId="{D7C78B99-82F4-4F91-960A-2ECAF2ADE2B5}" destId="{3B47B6E5-A02E-094A-999D-02C4A28F49EB}" srcOrd="0" destOrd="2" presId="urn:microsoft.com/office/officeart/2005/8/layout/list1"/>
    <dgm:cxn modelId="{87B0ABD2-6EDC-824B-BA3F-B2477D5DE078}" type="presOf" srcId="{8E0D8BB0-537C-4416-BAEC-0BD40629CDF4}" destId="{B0E082EC-C6B1-9B4F-84AC-3B26064D5FF5}" srcOrd="0" destOrd="0" presId="urn:microsoft.com/office/officeart/2005/8/layout/list1"/>
    <dgm:cxn modelId="{0D0DEAD3-F76A-CD46-914F-2D172CDF0FE8}" type="presOf" srcId="{AEF77870-4F49-455B-8F31-A32C4BD58B43}" destId="{FF304E41-5D70-CB49-BA64-68E60D833A2B}" srcOrd="0" destOrd="0" presId="urn:microsoft.com/office/officeart/2005/8/layout/list1"/>
    <dgm:cxn modelId="{A2EB44D4-3482-474D-9CEE-5709507CAFD6}" type="presOf" srcId="{B9B3FF44-2CD6-486A-BAD9-A51D42465EAC}" destId="{26E4E2AA-6301-4E4A-B6A1-D4C44D6AEABB}" srcOrd="0" destOrd="0" presId="urn:microsoft.com/office/officeart/2005/8/layout/list1"/>
    <dgm:cxn modelId="{8DFEBBDB-2E95-1F47-91EF-0C548C81EF9F}" type="presOf" srcId="{F462FFFC-A334-4C56-9B6E-28CB22FFAF63}" destId="{26E4E2AA-6301-4E4A-B6A1-D4C44D6AEABB}" srcOrd="0" destOrd="1" presId="urn:microsoft.com/office/officeart/2005/8/layout/list1"/>
    <dgm:cxn modelId="{C41D80DE-B7AF-48C8-9060-1516588AE5DB}" srcId="{8E0D8BB0-537C-4416-BAEC-0BD40629CDF4}" destId="{D07A2872-31AF-4B5D-AF22-6B7DF6048548}" srcOrd="2" destOrd="0" parTransId="{9FF4D179-D31A-4E3E-B4D4-DD5B354F354D}" sibTransId="{9C5D6D18-8615-4AB9-82C3-A13B0F47091E}"/>
    <dgm:cxn modelId="{A808ACE0-DF77-F348-BD2D-162670F1C308}" type="presOf" srcId="{AEF77870-4F49-455B-8F31-A32C4BD58B43}" destId="{1F1201C1-A882-8D4C-9A09-356C462CFAAA}" srcOrd="1" destOrd="0" presId="urn:microsoft.com/office/officeart/2005/8/layout/list1"/>
    <dgm:cxn modelId="{4E9D09F6-B5F3-4242-A7C7-AD4FDBD31124}" type="presOf" srcId="{74E44BF3-30A4-504B-949F-88D6D33A4943}" destId="{26E4E2AA-6301-4E4A-B6A1-D4C44D6AEABB}" srcOrd="0" destOrd="2" presId="urn:microsoft.com/office/officeart/2005/8/layout/list1"/>
    <dgm:cxn modelId="{CBBD07E0-B4C4-774D-969A-0E493DD7A238}" type="presParOf" srcId="{B0E082EC-C6B1-9B4F-84AC-3B26064D5FF5}" destId="{8F463F6F-B0CA-604B-9510-4B72A5D23C39}" srcOrd="0" destOrd="0" presId="urn:microsoft.com/office/officeart/2005/8/layout/list1"/>
    <dgm:cxn modelId="{3D7EC628-F5D8-0544-9AA7-71764AF04535}" type="presParOf" srcId="{8F463F6F-B0CA-604B-9510-4B72A5D23C39}" destId="{FF304E41-5D70-CB49-BA64-68E60D833A2B}" srcOrd="0" destOrd="0" presId="urn:microsoft.com/office/officeart/2005/8/layout/list1"/>
    <dgm:cxn modelId="{5844EF36-9240-0749-B7FD-85FF0E4F1D74}" type="presParOf" srcId="{8F463F6F-B0CA-604B-9510-4B72A5D23C39}" destId="{1F1201C1-A882-8D4C-9A09-356C462CFAAA}" srcOrd="1" destOrd="0" presId="urn:microsoft.com/office/officeart/2005/8/layout/list1"/>
    <dgm:cxn modelId="{8D2E8282-EA27-9A42-B3FC-E07DB013914A}" type="presParOf" srcId="{B0E082EC-C6B1-9B4F-84AC-3B26064D5FF5}" destId="{99C2A75D-BA2E-1F4E-A49D-7D8C06939DF9}" srcOrd="1" destOrd="0" presId="urn:microsoft.com/office/officeart/2005/8/layout/list1"/>
    <dgm:cxn modelId="{380C1973-986F-C04B-908F-68B5F7A93FC3}" type="presParOf" srcId="{B0E082EC-C6B1-9B4F-84AC-3B26064D5FF5}" destId="{3B47B6E5-A02E-094A-999D-02C4A28F49EB}" srcOrd="2" destOrd="0" presId="urn:microsoft.com/office/officeart/2005/8/layout/list1"/>
    <dgm:cxn modelId="{B2B7E266-DEA9-8C4C-A877-EED454BF8BDE}" type="presParOf" srcId="{B0E082EC-C6B1-9B4F-84AC-3B26064D5FF5}" destId="{19953A98-067C-344E-AE0B-96D213B008EA}" srcOrd="3" destOrd="0" presId="urn:microsoft.com/office/officeart/2005/8/layout/list1"/>
    <dgm:cxn modelId="{FCDCE0EA-3E6D-D141-B438-F51C7F22C0B8}" type="presParOf" srcId="{B0E082EC-C6B1-9B4F-84AC-3B26064D5FF5}" destId="{63F27A46-C524-1646-9F2E-AD2D26033FB2}" srcOrd="4" destOrd="0" presId="urn:microsoft.com/office/officeart/2005/8/layout/list1"/>
    <dgm:cxn modelId="{FA484149-7875-304A-8F21-36488C0B4405}" type="presParOf" srcId="{63F27A46-C524-1646-9F2E-AD2D26033FB2}" destId="{3A9483A7-4548-3F40-9ADD-58D2FB644E09}" srcOrd="0" destOrd="0" presId="urn:microsoft.com/office/officeart/2005/8/layout/list1"/>
    <dgm:cxn modelId="{6F89A21A-0B96-2346-9934-4073C583429A}" type="presParOf" srcId="{63F27A46-C524-1646-9F2E-AD2D26033FB2}" destId="{44C73CFE-2BBA-E248-BAE3-882B3AFA0557}" srcOrd="1" destOrd="0" presId="urn:microsoft.com/office/officeart/2005/8/layout/list1"/>
    <dgm:cxn modelId="{B4FF3FDA-CE73-D146-B84F-51E0EC7DAE08}" type="presParOf" srcId="{B0E082EC-C6B1-9B4F-84AC-3B26064D5FF5}" destId="{F017118F-FE6B-8B47-80FF-43AF7443B574}" srcOrd="5" destOrd="0" presId="urn:microsoft.com/office/officeart/2005/8/layout/list1"/>
    <dgm:cxn modelId="{BC967116-6EC7-034A-B036-BAF2156C1175}" type="presParOf" srcId="{B0E082EC-C6B1-9B4F-84AC-3B26064D5FF5}" destId="{26E4E2AA-6301-4E4A-B6A1-D4C44D6AEABB}" srcOrd="6" destOrd="0" presId="urn:microsoft.com/office/officeart/2005/8/layout/list1"/>
    <dgm:cxn modelId="{03C106AD-4669-124E-8916-466457B31E6F}" type="presParOf" srcId="{B0E082EC-C6B1-9B4F-84AC-3B26064D5FF5}" destId="{129E6958-032E-164F-924C-E4EDAD7307B1}" srcOrd="7" destOrd="0" presId="urn:microsoft.com/office/officeart/2005/8/layout/list1"/>
    <dgm:cxn modelId="{C4629EF0-6D98-AD49-A799-8DC815CE9AE7}" type="presParOf" srcId="{B0E082EC-C6B1-9B4F-84AC-3B26064D5FF5}" destId="{73451B26-0AD9-124E-95BF-7D880DDDEAC3}" srcOrd="8" destOrd="0" presId="urn:microsoft.com/office/officeart/2005/8/layout/list1"/>
    <dgm:cxn modelId="{A439F424-81F5-234D-88E9-9E1317AC78AC}" type="presParOf" srcId="{73451B26-0AD9-124E-95BF-7D880DDDEAC3}" destId="{60A80E72-E1DC-A648-8093-97EF8E72B844}" srcOrd="0" destOrd="0" presId="urn:microsoft.com/office/officeart/2005/8/layout/list1"/>
    <dgm:cxn modelId="{F74C76BA-1577-6245-B010-2E154F3FB085}" type="presParOf" srcId="{73451B26-0AD9-124E-95BF-7D880DDDEAC3}" destId="{FE6A5EE9-B78D-D249-8CF0-145378AC0748}" srcOrd="1" destOrd="0" presId="urn:microsoft.com/office/officeart/2005/8/layout/list1"/>
    <dgm:cxn modelId="{EC9071DB-585C-1544-80EA-99DE8A77EF9A}" type="presParOf" srcId="{B0E082EC-C6B1-9B4F-84AC-3B26064D5FF5}" destId="{329B9034-A746-8646-A22D-C897072FC50D}" srcOrd="9" destOrd="0" presId="urn:microsoft.com/office/officeart/2005/8/layout/list1"/>
    <dgm:cxn modelId="{D2146676-0B7E-804E-B54A-10B4A5D9227A}" type="presParOf" srcId="{B0E082EC-C6B1-9B4F-84AC-3B26064D5FF5}" destId="{D876A7D9-DA92-8345-AB73-D9E6A45EF1D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F9ECD52-577D-411A-8B37-1954C1F23FD0}" type="doc">
      <dgm:prSet loTypeId="urn:microsoft.com/office/officeart/2005/8/layout/default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046126E-CA89-4E14-B63E-3D3A9D619A57}">
      <dgm:prSet custT="1"/>
      <dgm:spPr/>
      <dgm:t>
        <a:bodyPr/>
        <a:lstStyle/>
        <a:p>
          <a:r>
            <a:rPr lang="en-US" sz="2000" dirty="0"/>
            <a:t>Surgical consultation</a:t>
          </a:r>
        </a:p>
      </dgm:t>
    </dgm:pt>
    <dgm:pt modelId="{D232A592-FC8A-4AF5-A7F8-233567D64510}" type="parTrans" cxnId="{E498266D-3D28-4532-B0E0-E98A4A1A8978}">
      <dgm:prSet/>
      <dgm:spPr/>
      <dgm:t>
        <a:bodyPr/>
        <a:lstStyle/>
        <a:p>
          <a:endParaRPr lang="en-US" sz="2000"/>
        </a:p>
      </dgm:t>
    </dgm:pt>
    <dgm:pt modelId="{96D46181-6BD3-4869-8082-D666A08E26DD}" type="sibTrans" cxnId="{E498266D-3D28-4532-B0E0-E98A4A1A8978}">
      <dgm:prSet/>
      <dgm:spPr/>
      <dgm:t>
        <a:bodyPr/>
        <a:lstStyle/>
        <a:p>
          <a:endParaRPr lang="en-US" sz="2000"/>
        </a:p>
      </dgm:t>
    </dgm:pt>
    <dgm:pt modelId="{5D109C56-004C-4432-A68E-CAA14377E074}">
      <dgm:prSet custT="1"/>
      <dgm:spPr/>
      <dgm:t>
        <a:bodyPr/>
        <a:lstStyle/>
        <a:p>
          <a:r>
            <a:rPr lang="en-US" sz="1600" dirty="0"/>
            <a:t>Monthly multi-disciplinary clinic</a:t>
          </a:r>
        </a:p>
      </dgm:t>
    </dgm:pt>
    <dgm:pt modelId="{E6A044E2-BED9-4D5C-980A-530C5056BAA3}" type="parTrans" cxnId="{A42FAD0E-081A-40A7-983F-F956769CB45B}">
      <dgm:prSet/>
      <dgm:spPr/>
      <dgm:t>
        <a:bodyPr/>
        <a:lstStyle/>
        <a:p>
          <a:endParaRPr lang="en-US" sz="2000"/>
        </a:p>
      </dgm:t>
    </dgm:pt>
    <dgm:pt modelId="{1BC8A8B2-C39B-4D1D-AE19-BEA059FBD4AE}" type="sibTrans" cxnId="{A42FAD0E-081A-40A7-983F-F956769CB45B}">
      <dgm:prSet/>
      <dgm:spPr/>
      <dgm:t>
        <a:bodyPr/>
        <a:lstStyle/>
        <a:p>
          <a:endParaRPr lang="en-US" sz="2000"/>
        </a:p>
      </dgm:t>
    </dgm:pt>
    <dgm:pt modelId="{0B7A95B1-5314-465B-9A09-C7ED7BC9A2C8}">
      <dgm:prSet custT="1"/>
      <dgm:spPr/>
      <dgm:t>
        <a:bodyPr/>
        <a:lstStyle/>
        <a:p>
          <a:r>
            <a:rPr lang="en-US" sz="2000"/>
            <a:t>Medical evaluation</a:t>
          </a:r>
        </a:p>
      </dgm:t>
    </dgm:pt>
    <dgm:pt modelId="{8E938D42-E98E-455E-89E7-17BF279AA0A2}" type="parTrans" cxnId="{B32B373E-4CCD-4026-AC82-0AAE730D4A47}">
      <dgm:prSet/>
      <dgm:spPr/>
      <dgm:t>
        <a:bodyPr/>
        <a:lstStyle/>
        <a:p>
          <a:endParaRPr lang="en-US" sz="2000"/>
        </a:p>
      </dgm:t>
    </dgm:pt>
    <dgm:pt modelId="{CC20B06A-7121-465D-92C6-D793D69C334F}" type="sibTrans" cxnId="{B32B373E-4CCD-4026-AC82-0AAE730D4A47}">
      <dgm:prSet/>
      <dgm:spPr/>
      <dgm:t>
        <a:bodyPr/>
        <a:lstStyle/>
        <a:p>
          <a:endParaRPr lang="en-US" sz="2000"/>
        </a:p>
      </dgm:t>
    </dgm:pt>
    <dgm:pt modelId="{AD7DD074-6799-4A9E-BD62-E5E37A287AD4}">
      <dgm:prSet custT="1"/>
      <dgm:spPr/>
      <dgm:t>
        <a:bodyPr/>
        <a:lstStyle/>
        <a:p>
          <a:r>
            <a:rPr lang="en-US" sz="1600" dirty="0"/>
            <a:t>Quarterly visit</a:t>
          </a:r>
        </a:p>
      </dgm:t>
    </dgm:pt>
    <dgm:pt modelId="{613D66B3-C0CD-4134-8A99-E59AC2EFFB99}" type="parTrans" cxnId="{32949DEC-FBF9-4292-8FDB-7BB59F55DC0E}">
      <dgm:prSet/>
      <dgm:spPr/>
      <dgm:t>
        <a:bodyPr/>
        <a:lstStyle/>
        <a:p>
          <a:endParaRPr lang="en-US" sz="2000"/>
        </a:p>
      </dgm:t>
    </dgm:pt>
    <dgm:pt modelId="{49617E65-C5ED-48B0-B927-0206FF7ECBE3}" type="sibTrans" cxnId="{32949DEC-FBF9-4292-8FDB-7BB59F55DC0E}">
      <dgm:prSet/>
      <dgm:spPr/>
      <dgm:t>
        <a:bodyPr/>
        <a:lstStyle/>
        <a:p>
          <a:endParaRPr lang="en-US" sz="2000"/>
        </a:p>
      </dgm:t>
    </dgm:pt>
    <dgm:pt modelId="{EB8EA215-1578-42D1-95F8-BD9F071F1D6B}">
      <dgm:prSet custT="1"/>
      <dgm:spPr/>
      <dgm:t>
        <a:bodyPr/>
        <a:lstStyle/>
        <a:p>
          <a:r>
            <a:rPr lang="en-US" sz="2000"/>
            <a:t>Nutrition evaluation</a:t>
          </a:r>
        </a:p>
      </dgm:t>
    </dgm:pt>
    <dgm:pt modelId="{77BC5655-6DBB-4B28-8F7E-848619FBD002}" type="parTrans" cxnId="{9C6C489C-2DA4-4904-99C9-CF6C2023DE48}">
      <dgm:prSet/>
      <dgm:spPr/>
      <dgm:t>
        <a:bodyPr/>
        <a:lstStyle/>
        <a:p>
          <a:endParaRPr lang="en-US" sz="2000"/>
        </a:p>
      </dgm:t>
    </dgm:pt>
    <dgm:pt modelId="{00C9E4BE-8574-4265-A053-713246BB2A69}" type="sibTrans" cxnId="{9C6C489C-2DA4-4904-99C9-CF6C2023DE48}">
      <dgm:prSet/>
      <dgm:spPr/>
      <dgm:t>
        <a:bodyPr/>
        <a:lstStyle/>
        <a:p>
          <a:endParaRPr lang="en-US" sz="2000"/>
        </a:p>
      </dgm:t>
    </dgm:pt>
    <dgm:pt modelId="{6E3EE779-55F5-4427-A01B-D2DD56828D25}">
      <dgm:prSet custT="1"/>
      <dgm:spPr/>
      <dgm:t>
        <a:bodyPr/>
        <a:lstStyle/>
        <a:p>
          <a:r>
            <a:rPr lang="en-US" sz="1600"/>
            <a:t>Six nutrition sessions</a:t>
          </a:r>
        </a:p>
      </dgm:t>
    </dgm:pt>
    <dgm:pt modelId="{9D24CD80-3457-4E7C-B998-8E9CB544A078}" type="parTrans" cxnId="{5CF06AD5-BEB9-4C43-8F95-9FC1FB58937B}">
      <dgm:prSet/>
      <dgm:spPr/>
      <dgm:t>
        <a:bodyPr/>
        <a:lstStyle/>
        <a:p>
          <a:endParaRPr lang="en-US" sz="2000"/>
        </a:p>
      </dgm:t>
    </dgm:pt>
    <dgm:pt modelId="{8249AE15-5EA1-4595-BB3B-5DE4262D34D5}" type="sibTrans" cxnId="{5CF06AD5-BEB9-4C43-8F95-9FC1FB58937B}">
      <dgm:prSet/>
      <dgm:spPr/>
      <dgm:t>
        <a:bodyPr/>
        <a:lstStyle/>
        <a:p>
          <a:endParaRPr lang="en-US" sz="2000"/>
        </a:p>
      </dgm:t>
    </dgm:pt>
    <dgm:pt modelId="{EA8F549F-F98D-4FE1-899C-3518A19A7A44}">
      <dgm:prSet custT="1"/>
      <dgm:spPr/>
      <dgm:t>
        <a:bodyPr/>
        <a:lstStyle/>
        <a:p>
          <a:r>
            <a:rPr lang="en-US" sz="2000"/>
            <a:t>Psychological assessment</a:t>
          </a:r>
        </a:p>
      </dgm:t>
    </dgm:pt>
    <dgm:pt modelId="{63F030E8-19E1-47A5-B317-35DE06AB26A0}" type="parTrans" cxnId="{B14D83A4-89E6-4622-8381-A8BC6033F2EE}">
      <dgm:prSet/>
      <dgm:spPr/>
      <dgm:t>
        <a:bodyPr/>
        <a:lstStyle/>
        <a:p>
          <a:endParaRPr lang="en-US" sz="2000"/>
        </a:p>
      </dgm:t>
    </dgm:pt>
    <dgm:pt modelId="{AC9658D6-5568-466F-B1AD-516EA8D06F9A}" type="sibTrans" cxnId="{B14D83A4-89E6-4622-8381-A8BC6033F2EE}">
      <dgm:prSet/>
      <dgm:spPr/>
      <dgm:t>
        <a:bodyPr/>
        <a:lstStyle/>
        <a:p>
          <a:endParaRPr lang="en-US" sz="2000"/>
        </a:p>
      </dgm:t>
    </dgm:pt>
    <dgm:pt modelId="{30042150-5507-4166-95BB-6400729E77A2}">
      <dgm:prSet custT="1"/>
      <dgm:spPr/>
      <dgm:t>
        <a:bodyPr/>
        <a:lstStyle/>
        <a:p>
          <a:r>
            <a:rPr lang="en-US" sz="1600"/>
            <a:t>One-time assessment</a:t>
          </a:r>
        </a:p>
      </dgm:t>
    </dgm:pt>
    <dgm:pt modelId="{82E2FD79-D9EA-4A0A-8C11-227F5A010112}" type="parTrans" cxnId="{ADE485E9-CD08-4265-B5B7-3CF112E210FC}">
      <dgm:prSet/>
      <dgm:spPr/>
      <dgm:t>
        <a:bodyPr/>
        <a:lstStyle/>
        <a:p>
          <a:endParaRPr lang="en-US" sz="2000"/>
        </a:p>
      </dgm:t>
    </dgm:pt>
    <dgm:pt modelId="{5736EEEA-EB64-4BAA-AD95-166C9B6500D0}" type="sibTrans" cxnId="{ADE485E9-CD08-4265-B5B7-3CF112E210FC}">
      <dgm:prSet/>
      <dgm:spPr/>
      <dgm:t>
        <a:bodyPr/>
        <a:lstStyle/>
        <a:p>
          <a:endParaRPr lang="en-US" sz="2000"/>
        </a:p>
      </dgm:t>
    </dgm:pt>
    <dgm:pt modelId="{F70C26EA-0BDE-45F5-8279-0248835EA120}">
      <dgm:prSet custT="1"/>
      <dgm:spPr/>
      <dgm:t>
        <a:bodyPr/>
        <a:lstStyle/>
        <a:p>
          <a:r>
            <a:rPr lang="en-US" sz="1600" dirty="0"/>
            <a:t>Determine need for mental health services</a:t>
          </a:r>
        </a:p>
      </dgm:t>
    </dgm:pt>
    <dgm:pt modelId="{3E4B043B-8284-4CF5-A6D1-1D86F83D4408}" type="parTrans" cxnId="{6AB28BF9-DB1D-40A0-9BBE-B5CEC438B7A7}">
      <dgm:prSet/>
      <dgm:spPr/>
      <dgm:t>
        <a:bodyPr/>
        <a:lstStyle/>
        <a:p>
          <a:endParaRPr lang="en-US" sz="2000"/>
        </a:p>
      </dgm:t>
    </dgm:pt>
    <dgm:pt modelId="{C83978CF-FC66-4902-9851-C11167AAFF55}" type="sibTrans" cxnId="{6AB28BF9-DB1D-40A0-9BBE-B5CEC438B7A7}">
      <dgm:prSet/>
      <dgm:spPr/>
      <dgm:t>
        <a:bodyPr/>
        <a:lstStyle/>
        <a:p>
          <a:endParaRPr lang="en-US" sz="2000"/>
        </a:p>
      </dgm:t>
    </dgm:pt>
    <dgm:pt modelId="{6308053C-803E-4DAE-8BEA-D435631DD5F2}">
      <dgm:prSet custT="1"/>
      <dgm:spPr/>
      <dgm:t>
        <a:bodyPr/>
        <a:lstStyle/>
        <a:p>
          <a:r>
            <a:rPr lang="en-US" sz="2000" dirty="0"/>
            <a:t>Pre-operative Anesthesiology evaluation </a:t>
          </a:r>
        </a:p>
      </dgm:t>
    </dgm:pt>
    <dgm:pt modelId="{BE3C138C-FAA7-4D53-8E28-3C29058724EB}" type="parTrans" cxnId="{25802746-F532-4073-8096-C7191C4FC04F}">
      <dgm:prSet/>
      <dgm:spPr/>
      <dgm:t>
        <a:bodyPr/>
        <a:lstStyle/>
        <a:p>
          <a:endParaRPr lang="en-US" sz="2000"/>
        </a:p>
      </dgm:t>
    </dgm:pt>
    <dgm:pt modelId="{F0FA7EDA-1164-4319-B58E-41CE101A0D86}" type="sibTrans" cxnId="{25802746-F532-4073-8096-C7191C4FC04F}">
      <dgm:prSet/>
      <dgm:spPr/>
      <dgm:t>
        <a:bodyPr/>
        <a:lstStyle/>
        <a:p>
          <a:endParaRPr lang="en-US" sz="2000"/>
        </a:p>
      </dgm:t>
    </dgm:pt>
    <dgm:pt modelId="{4E95391B-540C-4D1E-BD46-8DB2DCC8F449}">
      <dgm:prSet custT="1"/>
      <dgm:spPr/>
      <dgm:t>
        <a:bodyPr/>
        <a:lstStyle/>
        <a:p>
          <a:r>
            <a:rPr lang="en-US" sz="2000"/>
            <a:t>Testing:</a:t>
          </a:r>
        </a:p>
      </dgm:t>
    </dgm:pt>
    <dgm:pt modelId="{904582B2-0A32-4E28-B624-1CB947199FF2}" type="parTrans" cxnId="{2DC9C8FC-A291-43B7-962B-776C4814EDE0}">
      <dgm:prSet/>
      <dgm:spPr/>
      <dgm:t>
        <a:bodyPr/>
        <a:lstStyle/>
        <a:p>
          <a:endParaRPr lang="en-US" sz="2000"/>
        </a:p>
      </dgm:t>
    </dgm:pt>
    <dgm:pt modelId="{FAC6332E-ADFC-48E2-95AB-7FD7EE9D6D47}" type="sibTrans" cxnId="{2DC9C8FC-A291-43B7-962B-776C4814EDE0}">
      <dgm:prSet/>
      <dgm:spPr/>
      <dgm:t>
        <a:bodyPr/>
        <a:lstStyle/>
        <a:p>
          <a:endParaRPr lang="en-US" sz="2000"/>
        </a:p>
      </dgm:t>
    </dgm:pt>
    <dgm:pt modelId="{64EB842E-9820-42F6-BE24-DFC320DBDA4B}">
      <dgm:prSet custT="1"/>
      <dgm:spPr/>
      <dgm:t>
        <a:bodyPr/>
        <a:lstStyle/>
        <a:p>
          <a:r>
            <a:rPr lang="en-US" sz="1600"/>
            <a:t>Sleep Study</a:t>
          </a:r>
        </a:p>
      </dgm:t>
    </dgm:pt>
    <dgm:pt modelId="{2B5DCF5E-AB09-422D-B13C-8F390489DE96}" type="parTrans" cxnId="{37FFEA93-76ED-4619-8704-64307A368080}">
      <dgm:prSet/>
      <dgm:spPr/>
      <dgm:t>
        <a:bodyPr/>
        <a:lstStyle/>
        <a:p>
          <a:endParaRPr lang="en-US" sz="2000"/>
        </a:p>
      </dgm:t>
    </dgm:pt>
    <dgm:pt modelId="{24A3CA48-E2B1-4DFE-BB92-CF92A4DD22A4}" type="sibTrans" cxnId="{37FFEA93-76ED-4619-8704-64307A368080}">
      <dgm:prSet/>
      <dgm:spPr/>
      <dgm:t>
        <a:bodyPr/>
        <a:lstStyle/>
        <a:p>
          <a:endParaRPr lang="en-US" sz="2000"/>
        </a:p>
      </dgm:t>
    </dgm:pt>
    <dgm:pt modelId="{5388A156-0763-4C7C-8ED0-525E1B90086C}">
      <dgm:prSet custT="1"/>
      <dgm:spPr/>
      <dgm:t>
        <a:bodyPr/>
        <a:lstStyle/>
        <a:p>
          <a:r>
            <a:rPr lang="en-US" sz="1600" dirty="0"/>
            <a:t>Upper GI</a:t>
          </a:r>
        </a:p>
      </dgm:t>
    </dgm:pt>
    <dgm:pt modelId="{F3520FAA-5CA5-412C-BC3B-3E2465245649}" type="parTrans" cxnId="{072A1D2B-3F33-4CB0-8E02-20D4EA8FB984}">
      <dgm:prSet/>
      <dgm:spPr/>
      <dgm:t>
        <a:bodyPr/>
        <a:lstStyle/>
        <a:p>
          <a:endParaRPr lang="en-US" sz="2000"/>
        </a:p>
      </dgm:t>
    </dgm:pt>
    <dgm:pt modelId="{3482F24B-FAA3-455A-A262-6C2818A1BEA1}" type="sibTrans" cxnId="{072A1D2B-3F33-4CB0-8E02-20D4EA8FB984}">
      <dgm:prSet/>
      <dgm:spPr/>
      <dgm:t>
        <a:bodyPr/>
        <a:lstStyle/>
        <a:p>
          <a:endParaRPr lang="en-US" sz="2000"/>
        </a:p>
      </dgm:t>
    </dgm:pt>
    <dgm:pt modelId="{11348205-3BF4-CE46-BF49-86F11E8F8365}">
      <dgm:prSet custT="1"/>
      <dgm:spPr/>
      <dgm:t>
        <a:bodyPr/>
        <a:lstStyle/>
        <a:p>
          <a:r>
            <a:rPr lang="en-US" sz="1600" dirty="0"/>
            <a:t>Lab screening</a:t>
          </a:r>
        </a:p>
      </dgm:t>
    </dgm:pt>
    <dgm:pt modelId="{4D3304E7-6E19-A14F-B0B8-177279749BB8}" type="parTrans" cxnId="{5192F24A-5D72-9849-8F9F-E4F3C7A2EFFD}">
      <dgm:prSet/>
      <dgm:spPr/>
      <dgm:t>
        <a:bodyPr/>
        <a:lstStyle/>
        <a:p>
          <a:endParaRPr lang="en-US" sz="2000"/>
        </a:p>
      </dgm:t>
    </dgm:pt>
    <dgm:pt modelId="{3F170491-3B2B-574B-A20D-C5107B20BB76}" type="sibTrans" cxnId="{5192F24A-5D72-9849-8F9F-E4F3C7A2EFFD}">
      <dgm:prSet/>
      <dgm:spPr/>
      <dgm:t>
        <a:bodyPr/>
        <a:lstStyle/>
        <a:p>
          <a:endParaRPr lang="en-US" sz="2000"/>
        </a:p>
      </dgm:t>
    </dgm:pt>
    <dgm:pt modelId="{DF4710D9-01CC-F942-9C21-228725DB9A1E}">
      <dgm:prSet custT="1"/>
      <dgm:spPr/>
      <dgm:t>
        <a:bodyPr/>
        <a:lstStyle/>
        <a:p>
          <a:r>
            <a:rPr lang="en-US" sz="1600" dirty="0"/>
            <a:t>All candidates</a:t>
          </a:r>
        </a:p>
      </dgm:t>
    </dgm:pt>
    <dgm:pt modelId="{9E6C0209-A0CF-A840-B553-C1448B8864E0}" type="parTrans" cxnId="{F5A22140-A47C-BE43-B256-3189E7B828EC}">
      <dgm:prSet/>
      <dgm:spPr/>
      <dgm:t>
        <a:bodyPr/>
        <a:lstStyle/>
        <a:p>
          <a:endParaRPr lang="en-US" sz="2000"/>
        </a:p>
      </dgm:t>
    </dgm:pt>
    <dgm:pt modelId="{AA8C8ADC-AD31-F942-B45F-AC6203DC7037}" type="sibTrans" cxnId="{F5A22140-A47C-BE43-B256-3189E7B828EC}">
      <dgm:prSet/>
      <dgm:spPr/>
      <dgm:t>
        <a:bodyPr/>
        <a:lstStyle/>
        <a:p>
          <a:endParaRPr lang="en-US" sz="2000"/>
        </a:p>
      </dgm:t>
    </dgm:pt>
    <dgm:pt modelId="{9182E66A-FF4B-40A5-ACE2-12E4BDFC354A}">
      <dgm:prSet custT="1"/>
      <dgm:spPr/>
      <dgm:t>
        <a:bodyPr/>
        <a:lstStyle/>
        <a:p>
          <a:r>
            <a:rPr lang="en-US" sz="1600" dirty="0"/>
            <a:t>2-week pre-op competency review</a:t>
          </a:r>
        </a:p>
      </dgm:t>
    </dgm:pt>
    <dgm:pt modelId="{BD7E109F-32D9-4709-8857-594DC2ED2BEA}" type="parTrans" cxnId="{816B58F3-E744-4ABE-8C4C-23493E99689D}">
      <dgm:prSet/>
      <dgm:spPr/>
      <dgm:t>
        <a:bodyPr/>
        <a:lstStyle/>
        <a:p>
          <a:endParaRPr lang="en-US"/>
        </a:p>
      </dgm:t>
    </dgm:pt>
    <dgm:pt modelId="{6A6FCCC3-B79B-4E2A-A7FD-4F2C2CA99021}" type="sibTrans" cxnId="{816B58F3-E744-4ABE-8C4C-23493E99689D}">
      <dgm:prSet/>
      <dgm:spPr/>
      <dgm:t>
        <a:bodyPr/>
        <a:lstStyle/>
        <a:p>
          <a:endParaRPr lang="en-US"/>
        </a:p>
      </dgm:t>
    </dgm:pt>
    <dgm:pt modelId="{D7D755CC-434D-44C0-9835-079F4F521827}">
      <dgm:prSet custT="1"/>
      <dgm:spPr/>
      <dgm:t>
        <a:bodyPr/>
        <a:lstStyle/>
        <a:p>
          <a:r>
            <a:rPr lang="en-US" sz="1600" dirty="0"/>
            <a:t>2-week pre-operative visit</a:t>
          </a:r>
        </a:p>
      </dgm:t>
    </dgm:pt>
    <dgm:pt modelId="{9823D527-778C-461F-8D99-ECB22256FA41}" type="parTrans" cxnId="{6F0CBB64-1074-47E6-A2DF-359BBD2E74ED}">
      <dgm:prSet/>
      <dgm:spPr/>
      <dgm:t>
        <a:bodyPr/>
        <a:lstStyle/>
        <a:p>
          <a:endParaRPr lang="en-US"/>
        </a:p>
      </dgm:t>
    </dgm:pt>
    <dgm:pt modelId="{5AA722CF-7F3B-4E63-BB51-6EE1C0BC1D2C}" type="sibTrans" cxnId="{6F0CBB64-1074-47E6-A2DF-359BBD2E74ED}">
      <dgm:prSet/>
      <dgm:spPr/>
      <dgm:t>
        <a:bodyPr/>
        <a:lstStyle/>
        <a:p>
          <a:endParaRPr lang="en-US"/>
        </a:p>
      </dgm:t>
    </dgm:pt>
    <dgm:pt modelId="{FC460F09-59D2-E249-BFEF-179A7CA853A2}">
      <dgm:prSet custT="1"/>
      <dgm:spPr/>
      <dgm:t>
        <a:bodyPr/>
        <a:lstStyle/>
        <a:p>
          <a:r>
            <a:rPr lang="en-US" sz="1600" dirty="0"/>
            <a:t>Cardiac screening</a:t>
          </a:r>
        </a:p>
      </dgm:t>
    </dgm:pt>
    <dgm:pt modelId="{634F80C5-6B50-294A-AD37-A6251AC5D240}" type="parTrans" cxnId="{A8CAA117-FFBC-3841-A21F-B24B13979598}">
      <dgm:prSet/>
      <dgm:spPr/>
    </dgm:pt>
    <dgm:pt modelId="{1AA7AD8B-AFC3-7D46-94F7-01BE12B53078}" type="sibTrans" cxnId="{A8CAA117-FFBC-3841-A21F-B24B13979598}">
      <dgm:prSet/>
      <dgm:spPr/>
    </dgm:pt>
    <dgm:pt modelId="{50764F24-CAD6-BB4F-B2FA-3DD4443B1A23}" type="pres">
      <dgm:prSet presAssocID="{6F9ECD52-577D-411A-8B37-1954C1F23FD0}" presName="diagram" presStyleCnt="0">
        <dgm:presLayoutVars>
          <dgm:dir/>
          <dgm:resizeHandles val="exact"/>
        </dgm:presLayoutVars>
      </dgm:prSet>
      <dgm:spPr/>
    </dgm:pt>
    <dgm:pt modelId="{9F087174-BA94-1D4D-B411-12C83E74668F}" type="pres">
      <dgm:prSet presAssocID="{2046126E-CA89-4E14-B63E-3D3A9D619A57}" presName="node" presStyleLbl="node1" presStyleIdx="0" presStyleCnt="6">
        <dgm:presLayoutVars>
          <dgm:bulletEnabled val="1"/>
        </dgm:presLayoutVars>
      </dgm:prSet>
      <dgm:spPr/>
    </dgm:pt>
    <dgm:pt modelId="{0269F679-93D6-004D-9A78-2B02554FC909}" type="pres">
      <dgm:prSet presAssocID="{96D46181-6BD3-4869-8082-D666A08E26DD}" presName="sibTrans" presStyleCnt="0"/>
      <dgm:spPr/>
    </dgm:pt>
    <dgm:pt modelId="{533FFCF4-6216-B94E-84AA-C2960DEF9D3F}" type="pres">
      <dgm:prSet presAssocID="{0B7A95B1-5314-465B-9A09-C7ED7BC9A2C8}" presName="node" presStyleLbl="node1" presStyleIdx="1" presStyleCnt="6">
        <dgm:presLayoutVars>
          <dgm:bulletEnabled val="1"/>
        </dgm:presLayoutVars>
      </dgm:prSet>
      <dgm:spPr/>
    </dgm:pt>
    <dgm:pt modelId="{0581DD49-9D6C-8B40-A1B5-FB44AE096FB3}" type="pres">
      <dgm:prSet presAssocID="{CC20B06A-7121-465D-92C6-D793D69C334F}" presName="sibTrans" presStyleCnt="0"/>
      <dgm:spPr/>
    </dgm:pt>
    <dgm:pt modelId="{B9E23C52-B3DE-D541-8F21-F56A3CE8E0B4}" type="pres">
      <dgm:prSet presAssocID="{EB8EA215-1578-42D1-95F8-BD9F071F1D6B}" presName="node" presStyleLbl="node1" presStyleIdx="2" presStyleCnt="6">
        <dgm:presLayoutVars>
          <dgm:bulletEnabled val="1"/>
        </dgm:presLayoutVars>
      </dgm:prSet>
      <dgm:spPr/>
    </dgm:pt>
    <dgm:pt modelId="{48E9687A-7013-124C-AABC-B735EC9B8B49}" type="pres">
      <dgm:prSet presAssocID="{00C9E4BE-8574-4265-A053-713246BB2A69}" presName="sibTrans" presStyleCnt="0"/>
      <dgm:spPr/>
    </dgm:pt>
    <dgm:pt modelId="{17379F99-D97A-134C-9FAA-E6C5555AEA68}" type="pres">
      <dgm:prSet presAssocID="{EA8F549F-F98D-4FE1-899C-3518A19A7A44}" presName="node" presStyleLbl="node1" presStyleIdx="3" presStyleCnt="6">
        <dgm:presLayoutVars>
          <dgm:bulletEnabled val="1"/>
        </dgm:presLayoutVars>
      </dgm:prSet>
      <dgm:spPr/>
    </dgm:pt>
    <dgm:pt modelId="{F4B8244F-B867-464B-8041-BCA5DA3E9160}" type="pres">
      <dgm:prSet presAssocID="{AC9658D6-5568-466F-B1AD-516EA8D06F9A}" presName="sibTrans" presStyleCnt="0"/>
      <dgm:spPr/>
    </dgm:pt>
    <dgm:pt modelId="{8733D4D5-07DF-434C-9EC1-C1D0301A6229}" type="pres">
      <dgm:prSet presAssocID="{6308053C-803E-4DAE-8BEA-D435631DD5F2}" presName="node" presStyleLbl="node1" presStyleIdx="4" presStyleCnt="6">
        <dgm:presLayoutVars>
          <dgm:bulletEnabled val="1"/>
        </dgm:presLayoutVars>
      </dgm:prSet>
      <dgm:spPr/>
    </dgm:pt>
    <dgm:pt modelId="{8406B70C-62DC-8046-84BF-2A1A9033BA12}" type="pres">
      <dgm:prSet presAssocID="{F0FA7EDA-1164-4319-B58E-41CE101A0D86}" presName="sibTrans" presStyleCnt="0"/>
      <dgm:spPr/>
    </dgm:pt>
    <dgm:pt modelId="{4DEBA385-14B7-6A4A-8705-954989632865}" type="pres">
      <dgm:prSet presAssocID="{4E95391B-540C-4D1E-BD46-8DB2DCC8F449}" presName="node" presStyleLbl="node1" presStyleIdx="5" presStyleCnt="6">
        <dgm:presLayoutVars>
          <dgm:bulletEnabled val="1"/>
        </dgm:presLayoutVars>
      </dgm:prSet>
      <dgm:spPr/>
    </dgm:pt>
  </dgm:ptLst>
  <dgm:cxnLst>
    <dgm:cxn modelId="{A42FAD0E-081A-40A7-983F-F956769CB45B}" srcId="{2046126E-CA89-4E14-B63E-3D3A9D619A57}" destId="{5D109C56-004C-4432-A68E-CAA14377E074}" srcOrd="0" destOrd="0" parTransId="{E6A044E2-BED9-4D5C-980A-530C5056BAA3}" sibTransId="{1BC8A8B2-C39B-4D1D-AE19-BEA059FBD4AE}"/>
    <dgm:cxn modelId="{5F90B511-08BF-DC4B-9D6A-370C4D048882}" type="presOf" srcId="{2046126E-CA89-4E14-B63E-3D3A9D619A57}" destId="{9F087174-BA94-1D4D-B411-12C83E74668F}" srcOrd="0" destOrd="0" presId="urn:microsoft.com/office/officeart/2005/8/layout/default"/>
    <dgm:cxn modelId="{A8CAA117-FFBC-3841-A21F-B24B13979598}" srcId="{0B7A95B1-5314-465B-9A09-C7ED7BC9A2C8}" destId="{FC460F09-59D2-E249-BFEF-179A7CA853A2}" srcOrd="1" destOrd="0" parTransId="{634F80C5-6B50-294A-AD37-A6251AC5D240}" sibTransId="{1AA7AD8B-AFC3-7D46-94F7-01BE12B53078}"/>
    <dgm:cxn modelId="{BBFCDF20-0FCE-CA41-9636-08D0AAF8B6C2}" type="presOf" srcId="{FC460F09-59D2-E249-BFEF-179A7CA853A2}" destId="{533FFCF4-6216-B94E-84AA-C2960DEF9D3F}" srcOrd="0" destOrd="2" presId="urn:microsoft.com/office/officeart/2005/8/layout/default"/>
    <dgm:cxn modelId="{072A1D2B-3F33-4CB0-8E02-20D4EA8FB984}" srcId="{4E95391B-540C-4D1E-BD46-8DB2DCC8F449}" destId="{5388A156-0763-4C7C-8ED0-525E1B90086C}" srcOrd="1" destOrd="0" parTransId="{F3520FAA-5CA5-412C-BC3B-3E2465245649}" sibTransId="{3482F24B-FAA3-455A-A262-6C2818A1BEA1}"/>
    <dgm:cxn modelId="{A0DEDF2E-E436-0E44-BF4B-DA1063B9B286}" type="presOf" srcId="{6E3EE779-55F5-4427-A01B-D2DD56828D25}" destId="{B9E23C52-B3DE-D541-8F21-F56A3CE8E0B4}" srcOrd="0" destOrd="1" presId="urn:microsoft.com/office/officeart/2005/8/layout/default"/>
    <dgm:cxn modelId="{67F9463B-BC41-AC4A-8625-72A074FA053B}" type="presOf" srcId="{11348205-3BF4-CE46-BF49-86F11E8F8365}" destId="{533FFCF4-6216-B94E-84AA-C2960DEF9D3F}" srcOrd="0" destOrd="3" presId="urn:microsoft.com/office/officeart/2005/8/layout/default"/>
    <dgm:cxn modelId="{B32B373E-4CCD-4026-AC82-0AAE730D4A47}" srcId="{6F9ECD52-577D-411A-8B37-1954C1F23FD0}" destId="{0B7A95B1-5314-465B-9A09-C7ED7BC9A2C8}" srcOrd="1" destOrd="0" parTransId="{8E938D42-E98E-455E-89E7-17BF279AA0A2}" sibTransId="{CC20B06A-7121-465D-92C6-D793D69C334F}"/>
    <dgm:cxn modelId="{F5A22140-A47C-BE43-B256-3189E7B828EC}" srcId="{6308053C-803E-4DAE-8BEA-D435631DD5F2}" destId="{DF4710D9-01CC-F942-9C21-228725DB9A1E}" srcOrd="0" destOrd="0" parTransId="{9E6C0209-A0CF-A840-B553-C1448B8864E0}" sibTransId="{AA8C8ADC-AD31-F942-B45F-AC6203DC7037}"/>
    <dgm:cxn modelId="{9409AB5B-601C-854F-95A4-9E104EA992E4}" type="presOf" srcId="{0B7A95B1-5314-465B-9A09-C7ED7BC9A2C8}" destId="{533FFCF4-6216-B94E-84AA-C2960DEF9D3F}" srcOrd="0" destOrd="0" presId="urn:microsoft.com/office/officeart/2005/8/layout/default"/>
    <dgm:cxn modelId="{B908FD5D-BCE1-DF4E-9B34-3BDC4E281424}" type="presOf" srcId="{6308053C-803E-4DAE-8BEA-D435631DD5F2}" destId="{8733D4D5-07DF-434C-9EC1-C1D0301A6229}" srcOrd="0" destOrd="0" presId="urn:microsoft.com/office/officeart/2005/8/layout/default"/>
    <dgm:cxn modelId="{CEB3F660-F1F1-4FBE-84CA-5AEE3187F835}" type="presOf" srcId="{D7D755CC-434D-44C0-9835-079F4F521827}" destId="{9F087174-BA94-1D4D-B411-12C83E74668F}" srcOrd="0" destOrd="2" presId="urn:microsoft.com/office/officeart/2005/8/layout/default"/>
    <dgm:cxn modelId="{6F0CBB64-1074-47E6-A2DF-359BBD2E74ED}" srcId="{2046126E-CA89-4E14-B63E-3D3A9D619A57}" destId="{D7D755CC-434D-44C0-9835-079F4F521827}" srcOrd="1" destOrd="0" parTransId="{9823D527-778C-461F-8D99-ECB22256FA41}" sibTransId="{5AA722CF-7F3B-4E63-BB51-6EE1C0BC1D2C}"/>
    <dgm:cxn modelId="{25802746-F532-4073-8096-C7191C4FC04F}" srcId="{6F9ECD52-577D-411A-8B37-1954C1F23FD0}" destId="{6308053C-803E-4DAE-8BEA-D435631DD5F2}" srcOrd="4" destOrd="0" parTransId="{BE3C138C-FAA7-4D53-8E28-3C29058724EB}" sibTransId="{F0FA7EDA-1164-4319-B58E-41CE101A0D86}"/>
    <dgm:cxn modelId="{C7812367-1DD0-A649-B322-174BE5DE9147}" type="presOf" srcId="{AD7DD074-6799-4A9E-BD62-E5E37A287AD4}" destId="{533FFCF4-6216-B94E-84AA-C2960DEF9D3F}" srcOrd="0" destOrd="1" presId="urn:microsoft.com/office/officeart/2005/8/layout/default"/>
    <dgm:cxn modelId="{095B176A-FF36-634A-AD13-E19E2FC7C60C}" type="presOf" srcId="{5388A156-0763-4C7C-8ED0-525E1B90086C}" destId="{4DEBA385-14B7-6A4A-8705-954989632865}" srcOrd="0" destOrd="2" presId="urn:microsoft.com/office/officeart/2005/8/layout/default"/>
    <dgm:cxn modelId="{5192F24A-5D72-9849-8F9F-E4F3C7A2EFFD}" srcId="{0B7A95B1-5314-465B-9A09-C7ED7BC9A2C8}" destId="{11348205-3BF4-CE46-BF49-86F11E8F8365}" srcOrd="2" destOrd="0" parTransId="{4D3304E7-6E19-A14F-B0B8-177279749BB8}" sibTransId="{3F170491-3B2B-574B-A20D-C5107B20BB76}"/>
    <dgm:cxn modelId="{E498266D-3D28-4532-B0E0-E98A4A1A8978}" srcId="{6F9ECD52-577D-411A-8B37-1954C1F23FD0}" destId="{2046126E-CA89-4E14-B63E-3D3A9D619A57}" srcOrd="0" destOrd="0" parTransId="{D232A592-FC8A-4AF5-A7F8-233567D64510}" sibTransId="{96D46181-6BD3-4869-8082-D666A08E26DD}"/>
    <dgm:cxn modelId="{09D18571-A6B4-5B4F-B7E1-194293559DBF}" type="presOf" srcId="{64EB842E-9820-42F6-BE24-DFC320DBDA4B}" destId="{4DEBA385-14B7-6A4A-8705-954989632865}" srcOrd="0" destOrd="1" presId="urn:microsoft.com/office/officeart/2005/8/layout/default"/>
    <dgm:cxn modelId="{9C1F2972-35D7-5449-8A10-815EE4C8B2B6}" type="presOf" srcId="{EA8F549F-F98D-4FE1-899C-3518A19A7A44}" destId="{17379F99-D97A-134C-9FAA-E6C5555AEA68}" srcOrd="0" destOrd="0" presId="urn:microsoft.com/office/officeart/2005/8/layout/default"/>
    <dgm:cxn modelId="{C3017783-D77B-E546-B4E0-220FF391BA12}" type="presOf" srcId="{DF4710D9-01CC-F942-9C21-228725DB9A1E}" destId="{8733D4D5-07DF-434C-9EC1-C1D0301A6229}" srcOrd="0" destOrd="1" presId="urn:microsoft.com/office/officeart/2005/8/layout/default"/>
    <dgm:cxn modelId="{ED37F783-2375-7248-9199-2FC319BF2291}" type="presOf" srcId="{5D109C56-004C-4432-A68E-CAA14377E074}" destId="{9F087174-BA94-1D4D-B411-12C83E74668F}" srcOrd="0" destOrd="1" presId="urn:microsoft.com/office/officeart/2005/8/layout/default"/>
    <dgm:cxn modelId="{6965C184-0F92-0348-9432-96DDC34D1613}" type="presOf" srcId="{4E95391B-540C-4D1E-BD46-8DB2DCC8F449}" destId="{4DEBA385-14B7-6A4A-8705-954989632865}" srcOrd="0" destOrd="0" presId="urn:microsoft.com/office/officeart/2005/8/layout/default"/>
    <dgm:cxn modelId="{37FFEA93-76ED-4619-8704-64307A368080}" srcId="{4E95391B-540C-4D1E-BD46-8DB2DCC8F449}" destId="{64EB842E-9820-42F6-BE24-DFC320DBDA4B}" srcOrd="0" destOrd="0" parTransId="{2B5DCF5E-AB09-422D-B13C-8F390489DE96}" sibTransId="{24A3CA48-E2B1-4DFE-BB92-CF92A4DD22A4}"/>
    <dgm:cxn modelId="{9C6C489C-2DA4-4904-99C9-CF6C2023DE48}" srcId="{6F9ECD52-577D-411A-8B37-1954C1F23FD0}" destId="{EB8EA215-1578-42D1-95F8-BD9F071F1D6B}" srcOrd="2" destOrd="0" parTransId="{77BC5655-6DBB-4B28-8F7E-848619FBD002}" sibTransId="{00C9E4BE-8574-4265-A053-713246BB2A69}"/>
    <dgm:cxn modelId="{E29CB19C-6FA3-C841-A2E8-46471D189BE7}" type="presOf" srcId="{EB8EA215-1578-42D1-95F8-BD9F071F1D6B}" destId="{B9E23C52-B3DE-D541-8F21-F56A3CE8E0B4}" srcOrd="0" destOrd="0" presId="urn:microsoft.com/office/officeart/2005/8/layout/default"/>
    <dgm:cxn modelId="{3FF4C99E-6CEF-4448-B547-38987814C015}" type="presOf" srcId="{6F9ECD52-577D-411A-8B37-1954C1F23FD0}" destId="{50764F24-CAD6-BB4F-B2FA-3DD4443B1A23}" srcOrd="0" destOrd="0" presId="urn:microsoft.com/office/officeart/2005/8/layout/default"/>
    <dgm:cxn modelId="{B14D83A4-89E6-4622-8381-A8BC6033F2EE}" srcId="{6F9ECD52-577D-411A-8B37-1954C1F23FD0}" destId="{EA8F549F-F98D-4FE1-899C-3518A19A7A44}" srcOrd="3" destOrd="0" parTransId="{63F030E8-19E1-47A5-B317-35DE06AB26A0}" sibTransId="{AC9658D6-5568-466F-B1AD-516EA8D06F9A}"/>
    <dgm:cxn modelId="{9ED354BD-90CC-48AF-809A-85E553474F13}" type="presOf" srcId="{9182E66A-FF4B-40A5-ACE2-12E4BDFC354A}" destId="{B9E23C52-B3DE-D541-8F21-F56A3CE8E0B4}" srcOrd="0" destOrd="2" presId="urn:microsoft.com/office/officeart/2005/8/layout/default"/>
    <dgm:cxn modelId="{5CF06AD5-BEB9-4C43-8F95-9FC1FB58937B}" srcId="{EB8EA215-1578-42D1-95F8-BD9F071F1D6B}" destId="{6E3EE779-55F5-4427-A01B-D2DD56828D25}" srcOrd="0" destOrd="0" parTransId="{9D24CD80-3457-4E7C-B998-8E9CB544A078}" sibTransId="{8249AE15-5EA1-4595-BB3B-5DE4262D34D5}"/>
    <dgm:cxn modelId="{0A44E3D6-871A-2A43-819F-AC933DC62BD6}" type="presOf" srcId="{30042150-5507-4166-95BB-6400729E77A2}" destId="{17379F99-D97A-134C-9FAA-E6C5555AEA68}" srcOrd="0" destOrd="1" presId="urn:microsoft.com/office/officeart/2005/8/layout/default"/>
    <dgm:cxn modelId="{2D0059DA-67D6-B848-B58F-CB847F8F4BEB}" type="presOf" srcId="{F70C26EA-0BDE-45F5-8279-0248835EA120}" destId="{17379F99-D97A-134C-9FAA-E6C5555AEA68}" srcOrd="0" destOrd="2" presId="urn:microsoft.com/office/officeart/2005/8/layout/default"/>
    <dgm:cxn modelId="{ADE485E9-CD08-4265-B5B7-3CF112E210FC}" srcId="{EA8F549F-F98D-4FE1-899C-3518A19A7A44}" destId="{30042150-5507-4166-95BB-6400729E77A2}" srcOrd="0" destOrd="0" parTransId="{82E2FD79-D9EA-4A0A-8C11-227F5A010112}" sibTransId="{5736EEEA-EB64-4BAA-AD95-166C9B6500D0}"/>
    <dgm:cxn modelId="{32949DEC-FBF9-4292-8FDB-7BB59F55DC0E}" srcId="{0B7A95B1-5314-465B-9A09-C7ED7BC9A2C8}" destId="{AD7DD074-6799-4A9E-BD62-E5E37A287AD4}" srcOrd="0" destOrd="0" parTransId="{613D66B3-C0CD-4134-8A99-E59AC2EFFB99}" sibTransId="{49617E65-C5ED-48B0-B927-0206FF7ECBE3}"/>
    <dgm:cxn modelId="{816B58F3-E744-4ABE-8C4C-23493E99689D}" srcId="{EB8EA215-1578-42D1-95F8-BD9F071F1D6B}" destId="{9182E66A-FF4B-40A5-ACE2-12E4BDFC354A}" srcOrd="1" destOrd="0" parTransId="{BD7E109F-32D9-4709-8857-594DC2ED2BEA}" sibTransId="{6A6FCCC3-B79B-4E2A-A7FD-4F2C2CA99021}"/>
    <dgm:cxn modelId="{6AB28BF9-DB1D-40A0-9BBE-B5CEC438B7A7}" srcId="{EA8F549F-F98D-4FE1-899C-3518A19A7A44}" destId="{F70C26EA-0BDE-45F5-8279-0248835EA120}" srcOrd="1" destOrd="0" parTransId="{3E4B043B-8284-4CF5-A6D1-1D86F83D4408}" sibTransId="{C83978CF-FC66-4902-9851-C11167AAFF55}"/>
    <dgm:cxn modelId="{2DC9C8FC-A291-43B7-962B-776C4814EDE0}" srcId="{6F9ECD52-577D-411A-8B37-1954C1F23FD0}" destId="{4E95391B-540C-4D1E-BD46-8DB2DCC8F449}" srcOrd="5" destOrd="0" parTransId="{904582B2-0A32-4E28-B624-1CB947199FF2}" sibTransId="{FAC6332E-ADFC-48E2-95AB-7FD7EE9D6D47}"/>
    <dgm:cxn modelId="{14460A97-9438-0244-BB6A-0FA4D6B6DACF}" type="presParOf" srcId="{50764F24-CAD6-BB4F-B2FA-3DD4443B1A23}" destId="{9F087174-BA94-1D4D-B411-12C83E74668F}" srcOrd="0" destOrd="0" presId="urn:microsoft.com/office/officeart/2005/8/layout/default"/>
    <dgm:cxn modelId="{81421BA9-B5AC-BA4D-AC10-129E5E07E413}" type="presParOf" srcId="{50764F24-CAD6-BB4F-B2FA-3DD4443B1A23}" destId="{0269F679-93D6-004D-9A78-2B02554FC909}" srcOrd="1" destOrd="0" presId="urn:microsoft.com/office/officeart/2005/8/layout/default"/>
    <dgm:cxn modelId="{83EA6FA5-382B-8646-AE7D-648681072631}" type="presParOf" srcId="{50764F24-CAD6-BB4F-B2FA-3DD4443B1A23}" destId="{533FFCF4-6216-B94E-84AA-C2960DEF9D3F}" srcOrd="2" destOrd="0" presId="urn:microsoft.com/office/officeart/2005/8/layout/default"/>
    <dgm:cxn modelId="{0B44C422-4E89-3146-9E5F-A392CEFD2483}" type="presParOf" srcId="{50764F24-CAD6-BB4F-B2FA-3DD4443B1A23}" destId="{0581DD49-9D6C-8B40-A1B5-FB44AE096FB3}" srcOrd="3" destOrd="0" presId="urn:microsoft.com/office/officeart/2005/8/layout/default"/>
    <dgm:cxn modelId="{E1FCED50-4A58-3D44-9A15-18B48FA229D5}" type="presParOf" srcId="{50764F24-CAD6-BB4F-B2FA-3DD4443B1A23}" destId="{B9E23C52-B3DE-D541-8F21-F56A3CE8E0B4}" srcOrd="4" destOrd="0" presId="urn:microsoft.com/office/officeart/2005/8/layout/default"/>
    <dgm:cxn modelId="{809F9010-8CCC-EC4D-9561-E1E833F5CB6D}" type="presParOf" srcId="{50764F24-CAD6-BB4F-B2FA-3DD4443B1A23}" destId="{48E9687A-7013-124C-AABC-B735EC9B8B49}" srcOrd="5" destOrd="0" presId="urn:microsoft.com/office/officeart/2005/8/layout/default"/>
    <dgm:cxn modelId="{5B01AA01-0F2F-234E-BE6A-CE73A0BE33E5}" type="presParOf" srcId="{50764F24-CAD6-BB4F-B2FA-3DD4443B1A23}" destId="{17379F99-D97A-134C-9FAA-E6C5555AEA68}" srcOrd="6" destOrd="0" presId="urn:microsoft.com/office/officeart/2005/8/layout/default"/>
    <dgm:cxn modelId="{227C78ED-0249-194A-AD83-BE95A2CA8C28}" type="presParOf" srcId="{50764F24-CAD6-BB4F-B2FA-3DD4443B1A23}" destId="{F4B8244F-B867-464B-8041-BCA5DA3E9160}" srcOrd="7" destOrd="0" presId="urn:microsoft.com/office/officeart/2005/8/layout/default"/>
    <dgm:cxn modelId="{6F041786-3E60-F148-8221-16A2C782F8A8}" type="presParOf" srcId="{50764F24-CAD6-BB4F-B2FA-3DD4443B1A23}" destId="{8733D4D5-07DF-434C-9EC1-C1D0301A6229}" srcOrd="8" destOrd="0" presId="urn:microsoft.com/office/officeart/2005/8/layout/default"/>
    <dgm:cxn modelId="{EC4C9775-3AEA-8746-8D6B-6A613A3E8D59}" type="presParOf" srcId="{50764F24-CAD6-BB4F-B2FA-3DD4443B1A23}" destId="{8406B70C-62DC-8046-84BF-2A1A9033BA12}" srcOrd="9" destOrd="0" presId="urn:microsoft.com/office/officeart/2005/8/layout/default"/>
    <dgm:cxn modelId="{B0A8EB87-651B-3840-A55B-5CF0461C7E79}" type="presParOf" srcId="{50764F24-CAD6-BB4F-B2FA-3DD4443B1A23}" destId="{4DEBA385-14B7-6A4A-8705-95498963286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DE3BA1E-0FD6-6D43-B349-AB52399FBB72}" type="doc">
      <dgm:prSet loTypeId="urn:microsoft.com/office/officeart/2005/8/layout/default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F28E242-54FC-604C-AD6B-DE3FE4BBF867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One-time new patient assessment</a:t>
          </a:r>
        </a:p>
      </dgm:t>
    </dgm:pt>
    <dgm:pt modelId="{1D497013-EDE5-DD40-BA2F-269D0EDB3C19}" type="parTrans" cxnId="{3C533DA4-CFC4-AF4C-8F2D-3AEF1ED8C8CA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677392FD-E230-2B4C-8845-78195A2C92BF}" type="sibTrans" cxnId="{3C533DA4-CFC4-AF4C-8F2D-3AEF1ED8C8CA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5A052E1B-3098-3C44-BA6C-CD8824BF1048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TH and In-person available</a:t>
          </a:r>
        </a:p>
      </dgm:t>
    </dgm:pt>
    <dgm:pt modelId="{6A05037D-ABC8-EB4A-B377-0625D4B34F16}" type="parTrans" cxnId="{F48EA228-3454-3843-B52E-222BEABD5F41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6F241154-1F5D-744B-9BA9-3EF8AACAE01D}" type="sibTrans" cxnId="{F48EA228-3454-3843-B52E-222BEABD5F41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38E63C4E-0189-FD48-9FEF-E8CF8E45FF6C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90 to 120-minutes</a:t>
          </a:r>
        </a:p>
      </dgm:t>
    </dgm:pt>
    <dgm:pt modelId="{61BCAFAD-D3CA-F742-AC41-673E74A7AC66}" type="parTrans" cxnId="{E1F20A5C-234E-D64A-81A0-0745AC202589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F4124524-6DE0-5743-AEF4-1B72C03502AD}" type="sibTrans" cxnId="{E1F20A5C-234E-D64A-81A0-0745AC202589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E8867DC6-EF4B-D049-B43A-2FE568DBBFC5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Social Work support available</a:t>
          </a:r>
        </a:p>
      </dgm:t>
    </dgm:pt>
    <dgm:pt modelId="{E08AA347-6BFF-7C4E-808E-672F699B0D07}" type="parTrans" cxnId="{2E7E518F-728E-184A-8023-8160C602F36B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F6EC6EBF-ECEB-9147-8420-CF825627968D}" type="sibTrans" cxnId="{2E7E518F-728E-184A-8023-8160C602F36B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019481D1-7A10-7546-95F5-B14E9A19C3BF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Referred to psychiatry for medication management or initiation</a:t>
          </a:r>
        </a:p>
      </dgm:t>
    </dgm:pt>
    <dgm:pt modelId="{03C92BA9-E585-6846-8659-DE4188C6CEE6}" type="parTrans" cxnId="{3CC06C39-333C-C343-B16E-E87804705384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ACA9E986-03C9-9445-84AD-D927358D0A8F}" type="sibTrans" cxnId="{3CC06C39-333C-C343-B16E-E87804705384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FAA1CA4C-50CF-4047-9028-86ACCC3D8EF5}" type="pres">
      <dgm:prSet presAssocID="{ADE3BA1E-0FD6-6D43-B349-AB52399FBB72}" presName="diagram" presStyleCnt="0">
        <dgm:presLayoutVars>
          <dgm:dir/>
          <dgm:resizeHandles val="exact"/>
        </dgm:presLayoutVars>
      </dgm:prSet>
      <dgm:spPr/>
    </dgm:pt>
    <dgm:pt modelId="{DD7DB741-7CEA-CC43-A146-92B25496BABF}" type="pres">
      <dgm:prSet presAssocID="{0F28E242-54FC-604C-AD6B-DE3FE4BBF867}" presName="node" presStyleLbl="node1" presStyleIdx="0" presStyleCnt="3">
        <dgm:presLayoutVars>
          <dgm:bulletEnabled val="1"/>
        </dgm:presLayoutVars>
      </dgm:prSet>
      <dgm:spPr/>
    </dgm:pt>
    <dgm:pt modelId="{76AB63CE-FC4D-9A46-8C49-BD1622BF3B65}" type="pres">
      <dgm:prSet presAssocID="{677392FD-E230-2B4C-8845-78195A2C92BF}" presName="sibTrans" presStyleCnt="0"/>
      <dgm:spPr/>
    </dgm:pt>
    <dgm:pt modelId="{8FD35657-9261-2E45-A122-4D31D55BFB63}" type="pres">
      <dgm:prSet presAssocID="{E8867DC6-EF4B-D049-B43A-2FE568DBBFC5}" presName="node" presStyleLbl="node1" presStyleIdx="1" presStyleCnt="3">
        <dgm:presLayoutVars>
          <dgm:bulletEnabled val="1"/>
        </dgm:presLayoutVars>
      </dgm:prSet>
      <dgm:spPr/>
    </dgm:pt>
    <dgm:pt modelId="{42D6EDCC-5441-9349-B1D0-11DD08A14129}" type="pres">
      <dgm:prSet presAssocID="{F6EC6EBF-ECEB-9147-8420-CF825627968D}" presName="sibTrans" presStyleCnt="0"/>
      <dgm:spPr/>
    </dgm:pt>
    <dgm:pt modelId="{2812A69A-5FC6-A241-B2D3-A61CAB28C837}" type="pres">
      <dgm:prSet presAssocID="{019481D1-7A10-7546-95F5-B14E9A19C3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FA46B19-E835-D046-83D9-D6F119237939}" type="presOf" srcId="{ADE3BA1E-0FD6-6D43-B349-AB52399FBB72}" destId="{FAA1CA4C-50CF-4047-9028-86ACCC3D8EF5}" srcOrd="0" destOrd="0" presId="urn:microsoft.com/office/officeart/2005/8/layout/default"/>
    <dgm:cxn modelId="{C2396726-2290-4246-9220-8DF410C63702}" type="presOf" srcId="{E8867DC6-EF4B-D049-B43A-2FE568DBBFC5}" destId="{8FD35657-9261-2E45-A122-4D31D55BFB63}" srcOrd="0" destOrd="0" presId="urn:microsoft.com/office/officeart/2005/8/layout/default"/>
    <dgm:cxn modelId="{F48EA228-3454-3843-B52E-222BEABD5F41}" srcId="{0F28E242-54FC-604C-AD6B-DE3FE4BBF867}" destId="{5A052E1B-3098-3C44-BA6C-CD8824BF1048}" srcOrd="0" destOrd="0" parTransId="{6A05037D-ABC8-EB4A-B377-0625D4B34F16}" sibTransId="{6F241154-1F5D-744B-9BA9-3EF8AACAE01D}"/>
    <dgm:cxn modelId="{3CC06C39-333C-C343-B16E-E87804705384}" srcId="{ADE3BA1E-0FD6-6D43-B349-AB52399FBB72}" destId="{019481D1-7A10-7546-95F5-B14E9A19C3BF}" srcOrd="2" destOrd="0" parTransId="{03C92BA9-E585-6846-8659-DE4188C6CEE6}" sibTransId="{ACA9E986-03C9-9445-84AD-D927358D0A8F}"/>
    <dgm:cxn modelId="{E1F20A5C-234E-D64A-81A0-0745AC202589}" srcId="{0F28E242-54FC-604C-AD6B-DE3FE4BBF867}" destId="{38E63C4E-0189-FD48-9FEF-E8CF8E45FF6C}" srcOrd="1" destOrd="0" parTransId="{61BCAFAD-D3CA-F742-AC41-673E74A7AC66}" sibTransId="{F4124524-6DE0-5743-AEF4-1B72C03502AD}"/>
    <dgm:cxn modelId="{98647C53-9376-A140-9C1D-3921B811943E}" type="presOf" srcId="{019481D1-7A10-7546-95F5-B14E9A19C3BF}" destId="{2812A69A-5FC6-A241-B2D3-A61CAB28C837}" srcOrd="0" destOrd="0" presId="urn:microsoft.com/office/officeart/2005/8/layout/default"/>
    <dgm:cxn modelId="{2E7E518F-728E-184A-8023-8160C602F36B}" srcId="{ADE3BA1E-0FD6-6D43-B349-AB52399FBB72}" destId="{E8867DC6-EF4B-D049-B43A-2FE568DBBFC5}" srcOrd="1" destOrd="0" parTransId="{E08AA347-6BFF-7C4E-808E-672F699B0D07}" sibTransId="{F6EC6EBF-ECEB-9147-8420-CF825627968D}"/>
    <dgm:cxn modelId="{0B0D879A-4FEF-CF4C-8870-60B6BED4570C}" type="presOf" srcId="{0F28E242-54FC-604C-AD6B-DE3FE4BBF867}" destId="{DD7DB741-7CEA-CC43-A146-92B25496BABF}" srcOrd="0" destOrd="0" presId="urn:microsoft.com/office/officeart/2005/8/layout/default"/>
    <dgm:cxn modelId="{3C533DA4-CFC4-AF4C-8F2D-3AEF1ED8C8CA}" srcId="{ADE3BA1E-0FD6-6D43-B349-AB52399FBB72}" destId="{0F28E242-54FC-604C-AD6B-DE3FE4BBF867}" srcOrd="0" destOrd="0" parTransId="{1D497013-EDE5-DD40-BA2F-269D0EDB3C19}" sibTransId="{677392FD-E230-2B4C-8845-78195A2C92BF}"/>
    <dgm:cxn modelId="{4DD512AF-9538-8649-B526-0A9F5ECE7AD1}" type="presOf" srcId="{38E63C4E-0189-FD48-9FEF-E8CF8E45FF6C}" destId="{DD7DB741-7CEA-CC43-A146-92B25496BABF}" srcOrd="0" destOrd="2" presId="urn:microsoft.com/office/officeart/2005/8/layout/default"/>
    <dgm:cxn modelId="{305551DD-2378-5141-B3D8-46F6765964AD}" type="presOf" srcId="{5A052E1B-3098-3C44-BA6C-CD8824BF1048}" destId="{DD7DB741-7CEA-CC43-A146-92B25496BABF}" srcOrd="0" destOrd="1" presId="urn:microsoft.com/office/officeart/2005/8/layout/default"/>
    <dgm:cxn modelId="{4836FA4B-EEE5-1B4A-ACBC-A5FA686A3DF6}" type="presParOf" srcId="{FAA1CA4C-50CF-4047-9028-86ACCC3D8EF5}" destId="{DD7DB741-7CEA-CC43-A146-92B25496BABF}" srcOrd="0" destOrd="0" presId="urn:microsoft.com/office/officeart/2005/8/layout/default"/>
    <dgm:cxn modelId="{A0F60E56-30AE-CD4F-9F56-7205306AA108}" type="presParOf" srcId="{FAA1CA4C-50CF-4047-9028-86ACCC3D8EF5}" destId="{76AB63CE-FC4D-9A46-8C49-BD1622BF3B65}" srcOrd="1" destOrd="0" presId="urn:microsoft.com/office/officeart/2005/8/layout/default"/>
    <dgm:cxn modelId="{AFF8473C-9985-BF47-A339-B984735238BD}" type="presParOf" srcId="{FAA1CA4C-50CF-4047-9028-86ACCC3D8EF5}" destId="{8FD35657-9261-2E45-A122-4D31D55BFB63}" srcOrd="2" destOrd="0" presId="urn:microsoft.com/office/officeart/2005/8/layout/default"/>
    <dgm:cxn modelId="{BD046238-916D-0740-82D5-B1A1D54BFE1D}" type="presParOf" srcId="{FAA1CA4C-50CF-4047-9028-86ACCC3D8EF5}" destId="{42D6EDCC-5441-9349-B1D0-11DD08A14129}" srcOrd="3" destOrd="0" presId="urn:microsoft.com/office/officeart/2005/8/layout/default"/>
    <dgm:cxn modelId="{8D6376F8-C62F-134A-94D3-CDD0126BA2BD}" type="presParOf" srcId="{FAA1CA4C-50CF-4047-9028-86ACCC3D8EF5}" destId="{2812A69A-5FC6-A241-B2D3-A61CAB28C83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DE3BA1E-0FD6-6D43-B349-AB52399FBB72}" type="doc">
      <dgm:prSet loTypeId="urn:microsoft.com/office/officeart/2005/8/layout/default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C70EBC0-C20D-4349-AC28-3B4CAA09D8A9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Weight history, Nutrition history, Barriers, Challenges caused by living in larger body</a:t>
          </a:r>
        </a:p>
      </dgm:t>
    </dgm:pt>
    <dgm:pt modelId="{5C0BFCE1-C411-7E45-8A61-C25A205A8D80}" type="parTrans" cxnId="{D840F6C4-97BD-4F4A-BAF3-5C4B25768503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22229E42-3D6A-3E45-A150-4E56CC118C26}" type="sibTrans" cxnId="{D840F6C4-97BD-4F4A-BAF3-5C4B25768503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9F867D7F-5F39-4E48-93DB-69762B4E791F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Understanding of Bariatric Surgery Process</a:t>
          </a:r>
        </a:p>
      </dgm:t>
    </dgm:pt>
    <dgm:pt modelId="{E0EF4EA4-A84A-EC49-9F51-FCF03A5C4141}" type="parTrans" cxnId="{098E063C-CBE9-414D-A312-E9A25423CB31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A5B3DD38-E5D6-B14E-8EA0-833BBE15C0C0}" type="sibTrans" cxnId="{098E063C-CBE9-414D-A312-E9A25423CB31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EDA83F63-37F6-EA45-B4CF-BD6F4E81CE69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Support and motivation for surgery</a:t>
          </a:r>
        </a:p>
      </dgm:t>
    </dgm:pt>
    <dgm:pt modelId="{34DFE11A-D7AA-DD40-93D3-A57FB482D38A}" type="parTrans" cxnId="{D23F81AD-E955-5547-A13A-93EE098F15B1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CABFFF27-5A2C-3C4A-A34B-454E46E49FDA}" type="sibTrans" cxnId="{D23F81AD-E955-5547-A13A-93EE098F15B1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E35650C0-449C-7D48-B683-9506FEC3DF42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Adherence to medical recommendations</a:t>
          </a:r>
        </a:p>
      </dgm:t>
    </dgm:pt>
    <dgm:pt modelId="{5FBB7873-A980-B546-87BB-D2B666CD58BC}" type="parTrans" cxnId="{8EFAC85C-61D8-1640-BB56-1B04ED5C3693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DEA9DC53-A671-5E48-B4CD-DAFEFD372741}" type="sibTrans" cxnId="{8EFAC85C-61D8-1640-BB56-1B04ED5C3693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18217B2C-A35B-E744-AD84-552ADA89B25F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School information</a:t>
          </a:r>
        </a:p>
      </dgm:t>
    </dgm:pt>
    <dgm:pt modelId="{FE38D709-8AF6-674E-8095-BBD870650079}" type="parTrans" cxnId="{4A44A8F7-074C-7A4A-890F-F1B7B35F4DD0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65153346-95F2-7D42-9327-796FC9AAFDB0}" type="sibTrans" cxnId="{4A44A8F7-074C-7A4A-890F-F1B7B35F4DD0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00E905FC-A467-2143-8298-9534A546FB34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Work information</a:t>
          </a:r>
        </a:p>
      </dgm:t>
    </dgm:pt>
    <dgm:pt modelId="{777A71F5-98F4-6741-BC77-D5E0C08CB1FB}" type="parTrans" cxnId="{C968114E-A40A-9C4C-B7F9-88B601FB90E3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4E96E1A1-7A08-F941-9A21-E10658CCEB84}" type="sibTrans" cxnId="{C968114E-A40A-9C4C-B7F9-88B601FB90E3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84B9FF2E-1596-5945-8DB7-949249626C46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Psychiatric review of systems (PHQ-A and PHQ-9)</a:t>
          </a:r>
        </a:p>
      </dgm:t>
    </dgm:pt>
    <dgm:pt modelId="{0FDB56BB-9F5E-EA46-A386-EB1AC479F339}" type="parTrans" cxnId="{C48B474E-4985-734F-8D87-8F2C3990491A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1318C3F7-EB08-0840-8244-97D86BB0F5C7}" type="sibTrans" cxnId="{C48B474E-4985-734F-8D87-8F2C3990491A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08F2C175-DBCC-2B4D-BA84-F40443B87FE2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Current stressors/Coping with Stress</a:t>
          </a:r>
        </a:p>
      </dgm:t>
    </dgm:pt>
    <dgm:pt modelId="{5918D160-C86F-6B49-80CD-73B7146A8207}" type="parTrans" cxnId="{63FB3F9E-581E-EC4F-A2C2-B718D38EBE9B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BB15A00C-24B8-E541-A6DD-3EB892AB8B96}" type="sibTrans" cxnId="{63FB3F9E-581E-EC4F-A2C2-B718D38EBE9B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57189695-8705-C14C-9AC4-D1712F097576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Disordered Earing History: BEDS-7</a:t>
          </a:r>
        </a:p>
      </dgm:t>
    </dgm:pt>
    <dgm:pt modelId="{56720AC4-3E5D-CC48-8A72-3775ADEE5E48}" type="parTrans" cxnId="{4F0348BD-AD01-6B40-A633-DE20F3904D6D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76DCFFEA-9BFD-EC44-AC14-73C84460004A}" type="sibTrans" cxnId="{4F0348BD-AD01-6B40-A633-DE20F3904D6D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D5C6E286-D990-174B-AD22-2CEFC60F264D}" type="pres">
      <dgm:prSet presAssocID="{ADE3BA1E-0FD6-6D43-B349-AB52399FBB72}" presName="diagram" presStyleCnt="0">
        <dgm:presLayoutVars>
          <dgm:dir/>
          <dgm:resizeHandles val="exact"/>
        </dgm:presLayoutVars>
      </dgm:prSet>
      <dgm:spPr/>
    </dgm:pt>
    <dgm:pt modelId="{57B9BB89-7D99-2A4D-902F-54266F830B9E}" type="pres">
      <dgm:prSet presAssocID="{4C70EBC0-C20D-4349-AC28-3B4CAA09D8A9}" presName="node" presStyleLbl="node1" presStyleIdx="0" presStyleCnt="9">
        <dgm:presLayoutVars>
          <dgm:bulletEnabled val="1"/>
        </dgm:presLayoutVars>
      </dgm:prSet>
      <dgm:spPr/>
    </dgm:pt>
    <dgm:pt modelId="{BCAD2B37-5073-CB45-8F26-81359EAE73AE}" type="pres">
      <dgm:prSet presAssocID="{22229E42-3D6A-3E45-A150-4E56CC118C26}" presName="sibTrans" presStyleCnt="0"/>
      <dgm:spPr/>
    </dgm:pt>
    <dgm:pt modelId="{8F38CCF4-BA41-DE45-AF0A-000D28376114}" type="pres">
      <dgm:prSet presAssocID="{57189695-8705-C14C-9AC4-D1712F097576}" presName="node" presStyleLbl="node1" presStyleIdx="1" presStyleCnt="9">
        <dgm:presLayoutVars>
          <dgm:bulletEnabled val="1"/>
        </dgm:presLayoutVars>
      </dgm:prSet>
      <dgm:spPr/>
    </dgm:pt>
    <dgm:pt modelId="{3EF62A74-2D62-1E48-A9EE-A5346164EBC7}" type="pres">
      <dgm:prSet presAssocID="{76DCFFEA-9BFD-EC44-AC14-73C84460004A}" presName="sibTrans" presStyleCnt="0"/>
      <dgm:spPr/>
    </dgm:pt>
    <dgm:pt modelId="{5AE69C93-073A-5143-A0A1-CA6CD1A051EC}" type="pres">
      <dgm:prSet presAssocID="{9F867D7F-5F39-4E48-93DB-69762B4E791F}" presName="node" presStyleLbl="node1" presStyleIdx="2" presStyleCnt="9">
        <dgm:presLayoutVars>
          <dgm:bulletEnabled val="1"/>
        </dgm:presLayoutVars>
      </dgm:prSet>
      <dgm:spPr/>
    </dgm:pt>
    <dgm:pt modelId="{52ED8E8D-1B70-674F-A2D1-86EB73ADBDF7}" type="pres">
      <dgm:prSet presAssocID="{A5B3DD38-E5D6-B14E-8EA0-833BBE15C0C0}" presName="sibTrans" presStyleCnt="0"/>
      <dgm:spPr/>
    </dgm:pt>
    <dgm:pt modelId="{2F4DED27-4E39-CC43-9526-8B35245FB0FA}" type="pres">
      <dgm:prSet presAssocID="{EDA83F63-37F6-EA45-B4CF-BD6F4E81CE69}" presName="node" presStyleLbl="node1" presStyleIdx="3" presStyleCnt="9">
        <dgm:presLayoutVars>
          <dgm:bulletEnabled val="1"/>
        </dgm:presLayoutVars>
      </dgm:prSet>
      <dgm:spPr/>
    </dgm:pt>
    <dgm:pt modelId="{F020B40A-D42C-2C40-9FB9-038C7A97AF5A}" type="pres">
      <dgm:prSet presAssocID="{CABFFF27-5A2C-3C4A-A34B-454E46E49FDA}" presName="sibTrans" presStyleCnt="0"/>
      <dgm:spPr/>
    </dgm:pt>
    <dgm:pt modelId="{1CCEF47C-78A4-774E-BA16-E361D8A705DE}" type="pres">
      <dgm:prSet presAssocID="{E35650C0-449C-7D48-B683-9506FEC3DF42}" presName="node" presStyleLbl="node1" presStyleIdx="4" presStyleCnt="9">
        <dgm:presLayoutVars>
          <dgm:bulletEnabled val="1"/>
        </dgm:presLayoutVars>
      </dgm:prSet>
      <dgm:spPr/>
    </dgm:pt>
    <dgm:pt modelId="{CA8E0E35-DD8B-7145-9124-AA3F1AB8FF45}" type="pres">
      <dgm:prSet presAssocID="{DEA9DC53-A671-5E48-B4CD-DAFEFD372741}" presName="sibTrans" presStyleCnt="0"/>
      <dgm:spPr/>
    </dgm:pt>
    <dgm:pt modelId="{0E130119-BC6A-D94C-9EC9-A58F5C618866}" type="pres">
      <dgm:prSet presAssocID="{18217B2C-A35B-E744-AD84-552ADA89B25F}" presName="node" presStyleLbl="node1" presStyleIdx="5" presStyleCnt="9">
        <dgm:presLayoutVars>
          <dgm:bulletEnabled val="1"/>
        </dgm:presLayoutVars>
      </dgm:prSet>
      <dgm:spPr/>
    </dgm:pt>
    <dgm:pt modelId="{F51D45B3-A5BA-264E-80EF-550F5A7C4F6A}" type="pres">
      <dgm:prSet presAssocID="{65153346-95F2-7D42-9327-796FC9AAFDB0}" presName="sibTrans" presStyleCnt="0"/>
      <dgm:spPr/>
    </dgm:pt>
    <dgm:pt modelId="{5A0A359B-D306-B74A-BD77-06FAF6D87331}" type="pres">
      <dgm:prSet presAssocID="{00E905FC-A467-2143-8298-9534A546FB34}" presName="node" presStyleLbl="node1" presStyleIdx="6" presStyleCnt="9">
        <dgm:presLayoutVars>
          <dgm:bulletEnabled val="1"/>
        </dgm:presLayoutVars>
      </dgm:prSet>
      <dgm:spPr/>
    </dgm:pt>
    <dgm:pt modelId="{7115FD97-158B-FF41-AF92-AB9408EB5FE3}" type="pres">
      <dgm:prSet presAssocID="{4E96E1A1-7A08-F941-9A21-E10658CCEB84}" presName="sibTrans" presStyleCnt="0"/>
      <dgm:spPr/>
    </dgm:pt>
    <dgm:pt modelId="{6A63036C-F06D-6145-9E5B-6F76228BBAB9}" type="pres">
      <dgm:prSet presAssocID="{84B9FF2E-1596-5945-8DB7-949249626C46}" presName="node" presStyleLbl="node1" presStyleIdx="7" presStyleCnt="9">
        <dgm:presLayoutVars>
          <dgm:bulletEnabled val="1"/>
        </dgm:presLayoutVars>
      </dgm:prSet>
      <dgm:spPr/>
    </dgm:pt>
    <dgm:pt modelId="{2D488A68-B48C-7A4C-8C73-875EA8137874}" type="pres">
      <dgm:prSet presAssocID="{1318C3F7-EB08-0840-8244-97D86BB0F5C7}" presName="sibTrans" presStyleCnt="0"/>
      <dgm:spPr/>
    </dgm:pt>
    <dgm:pt modelId="{633662AD-37B1-8447-932E-7DA8C5AA1F11}" type="pres">
      <dgm:prSet presAssocID="{08F2C175-DBCC-2B4D-BA84-F40443B87FE2}" presName="node" presStyleLbl="node1" presStyleIdx="8" presStyleCnt="9">
        <dgm:presLayoutVars>
          <dgm:bulletEnabled val="1"/>
        </dgm:presLayoutVars>
      </dgm:prSet>
      <dgm:spPr/>
    </dgm:pt>
  </dgm:ptLst>
  <dgm:cxnLst>
    <dgm:cxn modelId="{A76F6102-840D-F443-B88D-E8BF543E4E31}" type="presOf" srcId="{84B9FF2E-1596-5945-8DB7-949249626C46}" destId="{6A63036C-F06D-6145-9E5B-6F76228BBAB9}" srcOrd="0" destOrd="0" presId="urn:microsoft.com/office/officeart/2005/8/layout/default"/>
    <dgm:cxn modelId="{2F94ED08-07E0-354F-9ACA-B8E65C7B96F5}" type="presOf" srcId="{08F2C175-DBCC-2B4D-BA84-F40443B87FE2}" destId="{633662AD-37B1-8447-932E-7DA8C5AA1F11}" srcOrd="0" destOrd="0" presId="urn:microsoft.com/office/officeart/2005/8/layout/default"/>
    <dgm:cxn modelId="{F0B95F15-6F98-924F-A303-D253BA843861}" type="presOf" srcId="{00E905FC-A467-2143-8298-9534A546FB34}" destId="{5A0A359B-D306-B74A-BD77-06FAF6D87331}" srcOrd="0" destOrd="0" presId="urn:microsoft.com/office/officeart/2005/8/layout/default"/>
    <dgm:cxn modelId="{16C25025-4B36-CD47-8456-78F7A6DA4E15}" type="presOf" srcId="{9F867D7F-5F39-4E48-93DB-69762B4E791F}" destId="{5AE69C93-073A-5143-A0A1-CA6CD1A051EC}" srcOrd="0" destOrd="0" presId="urn:microsoft.com/office/officeart/2005/8/layout/default"/>
    <dgm:cxn modelId="{D760EC2D-02AA-0D48-AF53-015F4C9D041A}" type="presOf" srcId="{57189695-8705-C14C-9AC4-D1712F097576}" destId="{8F38CCF4-BA41-DE45-AF0A-000D28376114}" srcOrd="0" destOrd="0" presId="urn:microsoft.com/office/officeart/2005/8/layout/default"/>
    <dgm:cxn modelId="{098E063C-CBE9-414D-A312-E9A25423CB31}" srcId="{ADE3BA1E-0FD6-6D43-B349-AB52399FBB72}" destId="{9F867D7F-5F39-4E48-93DB-69762B4E791F}" srcOrd="2" destOrd="0" parTransId="{E0EF4EA4-A84A-EC49-9F51-FCF03A5C4141}" sibTransId="{A5B3DD38-E5D6-B14E-8EA0-833BBE15C0C0}"/>
    <dgm:cxn modelId="{8EFAC85C-61D8-1640-BB56-1B04ED5C3693}" srcId="{ADE3BA1E-0FD6-6D43-B349-AB52399FBB72}" destId="{E35650C0-449C-7D48-B683-9506FEC3DF42}" srcOrd="4" destOrd="0" parTransId="{5FBB7873-A980-B546-87BB-D2B666CD58BC}" sibTransId="{DEA9DC53-A671-5E48-B4CD-DAFEFD372741}"/>
    <dgm:cxn modelId="{C968114E-A40A-9C4C-B7F9-88B601FB90E3}" srcId="{ADE3BA1E-0FD6-6D43-B349-AB52399FBB72}" destId="{00E905FC-A467-2143-8298-9534A546FB34}" srcOrd="6" destOrd="0" parTransId="{777A71F5-98F4-6741-BC77-D5E0C08CB1FB}" sibTransId="{4E96E1A1-7A08-F941-9A21-E10658CCEB84}"/>
    <dgm:cxn modelId="{C48B474E-4985-734F-8D87-8F2C3990491A}" srcId="{ADE3BA1E-0FD6-6D43-B349-AB52399FBB72}" destId="{84B9FF2E-1596-5945-8DB7-949249626C46}" srcOrd="7" destOrd="0" parTransId="{0FDB56BB-9F5E-EA46-A386-EB1AC479F339}" sibTransId="{1318C3F7-EB08-0840-8244-97D86BB0F5C7}"/>
    <dgm:cxn modelId="{9000157F-14E2-ED4C-8BC2-1652ACAB4363}" type="presOf" srcId="{18217B2C-A35B-E744-AD84-552ADA89B25F}" destId="{0E130119-BC6A-D94C-9EC9-A58F5C618866}" srcOrd="0" destOrd="0" presId="urn:microsoft.com/office/officeart/2005/8/layout/default"/>
    <dgm:cxn modelId="{63FB3F9E-581E-EC4F-A2C2-B718D38EBE9B}" srcId="{ADE3BA1E-0FD6-6D43-B349-AB52399FBB72}" destId="{08F2C175-DBCC-2B4D-BA84-F40443B87FE2}" srcOrd="8" destOrd="0" parTransId="{5918D160-C86F-6B49-80CD-73B7146A8207}" sibTransId="{BB15A00C-24B8-E541-A6DD-3EB892AB8B96}"/>
    <dgm:cxn modelId="{D23F81AD-E955-5547-A13A-93EE098F15B1}" srcId="{ADE3BA1E-0FD6-6D43-B349-AB52399FBB72}" destId="{EDA83F63-37F6-EA45-B4CF-BD6F4E81CE69}" srcOrd="3" destOrd="0" parTransId="{34DFE11A-D7AA-DD40-93D3-A57FB482D38A}" sibTransId="{CABFFF27-5A2C-3C4A-A34B-454E46E49FDA}"/>
    <dgm:cxn modelId="{D7B664B6-8527-6B4D-873D-7733B5CA1102}" type="presOf" srcId="{E35650C0-449C-7D48-B683-9506FEC3DF42}" destId="{1CCEF47C-78A4-774E-BA16-E361D8A705DE}" srcOrd="0" destOrd="0" presId="urn:microsoft.com/office/officeart/2005/8/layout/default"/>
    <dgm:cxn modelId="{4F0348BD-AD01-6B40-A633-DE20F3904D6D}" srcId="{ADE3BA1E-0FD6-6D43-B349-AB52399FBB72}" destId="{57189695-8705-C14C-9AC4-D1712F097576}" srcOrd="1" destOrd="0" parTransId="{56720AC4-3E5D-CC48-8A72-3775ADEE5E48}" sibTransId="{76DCFFEA-9BFD-EC44-AC14-73C84460004A}"/>
    <dgm:cxn modelId="{D840F6C4-97BD-4F4A-BAF3-5C4B25768503}" srcId="{ADE3BA1E-0FD6-6D43-B349-AB52399FBB72}" destId="{4C70EBC0-C20D-4349-AC28-3B4CAA09D8A9}" srcOrd="0" destOrd="0" parTransId="{5C0BFCE1-C411-7E45-8A61-C25A205A8D80}" sibTransId="{22229E42-3D6A-3E45-A150-4E56CC118C26}"/>
    <dgm:cxn modelId="{B00E9AD0-8E3B-E641-B0DE-6E8C17C5CE0A}" type="presOf" srcId="{EDA83F63-37F6-EA45-B4CF-BD6F4E81CE69}" destId="{2F4DED27-4E39-CC43-9526-8B35245FB0FA}" srcOrd="0" destOrd="0" presId="urn:microsoft.com/office/officeart/2005/8/layout/default"/>
    <dgm:cxn modelId="{67A134D1-FFDF-9848-A6CC-120FF462FA37}" type="presOf" srcId="{ADE3BA1E-0FD6-6D43-B349-AB52399FBB72}" destId="{D5C6E286-D990-174B-AD22-2CEFC60F264D}" srcOrd="0" destOrd="0" presId="urn:microsoft.com/office/officeart/2005/8/layout/default"/>
    <dgm:cxn modelId="{A155CFE1-D947-7941-92D2-587407A7F519}" type="presOf" srcId="{4C70EBC0-C20D-4349-AC28-3B4CAA09D8A9}" destId="{57B9BB89-7D99-2A4D-902F-54266F830B9E}" srcOrd="0" destOrd="0" presId="urn:microsoft.com/office/officeart/2005/8/layout/default"/>
    <dgm:cxn modelId="{4A44A8F7-074C-7A4A-890F-F1B7B35F4DD0}" srcId="{ADE3BA1E-0FD6-6D43-B349-AB52399FBB72}" destId="{18217B2C-A35B-E744-AD84-552ADA89B25F}" srcOrd="5" destOrd="0" parTransId="{FE38D709-8AF6-674E-8095-BBD870650079}" sibTransId="{65153346-95F2-7D42-9327-796FC9AAFDB0}"/>
    <dgm:cxn modelId="{533DEF95-F0B6-7948-816B-916A9E212051}" type="presParOf" srcId="{D5C6E286-D990-174B-AD22-2CEFC60F264D}" destId="{57B9BB89-7D99-2A4D-902F-54266F830B9E}" srcOrd="0" destOrd="0" presId="urn:microsoft.com/office/officeart/2005/8/layout/default"/>
    <dgm:cxn modelId="{3AF84512-62A1-5748-BA7A-FB869BF0C636}" type="presParOf" srcId="{D5C6E286-D990-174B-AD22-2CEFC60F264D}" destId="{BCAD2B37-5073-CB45-8F26-81359EAE73AE}" srcOrd="1" destOrd="0" presId="urn:microsoft.com/office/officeart/2005/8/layout/default"/>
    <dgm:cxn modelId="{DF2AFD4E-EF1F-A74D-966C-F0298288718B}" type="presParOf" srcId="{D5C6E286-D990-174B-AD22-2CEFC60F264D}" destId="{8F38CCF4-BA41-DE45-AF0A-000D28376114}" srcOrd="2" destOrd="0" presId="urn:microsoft.com/office/officeart/2005/8/layout/default"/>
    <dgm:cxn modelId="{B1823B81-7DE6-6544-8293-AE73B65A5C73}" type="presParOf" srcId="{D5C6E286-D990-174B-AD22-2CEFC60F264D}" destId="{3EF62A74-2D62-1E48-A9EE-A5346164EBC7}" srcOrd="3" destOrd="0" presId="urn:microsoft.com/office/officeart/2005/8/layout/default"/>
    <dgm:cxn modelId="{53A05936-0DF7-964E-AF5F-4BDB07B9D629}" type="presParOf" srcId="{D5C6E286-D990-174B-AD22-2CEFC60F264D}" destId="{5AE69C93-073A-5143-A0A1-CA6CD1A051EC}" srcOrd="4" destOrd="0" presId="urn:microsoft.com/office/officeart/2005/8/layout/default"/>
    <dgm:cxn modelId="{5C97C28D-93B9-9F46-B1DC-B10CD5354158}" type="presParOf" srcId="{D5C6E286-D990-174B-AD22-2CEFC60F264D}" destId="{52ED8E8D-1B70-674F-A2D1-86EB73ADBDF7}" srcOrd="5" destOrd="0" presId="urn:microsoft.com/office/officeart/2005/8/layout/default"/>
    <dgm:cxn modelId="{D9BCBDE6-C6EC-DF43-BB2C-350AA4F0FC23}" type="presParOf" srcId="{D5C6E286-D990-174B-AD22-2CEFC60F264D}" destId="{2F4DED27-4E39-CC43-9526-8B35245FB0FA}" srcOrd="6" destOrd="0" presId="urn:microsoft.com/office/officeart/2005/8/layout/default"/>
    <dgm:cxn modelId="{70AB1EB3-0823-2945-83C1-23EC77F2CF44}" type="presParOf" srcId="{D5C6E286-D990-174B-AD22-2CEFC60F264D}" destId="{F020B40A-D42C-2C40-9FB9-038C7A97AF5A}" srcOrd="7" destOrd="0" presId="urn:microsoft.com/office/officeart/2005/8/layout/default"/>
    <dgm:cxn modelId="{7515A57D-7FBE-AD46-824F-5F2993768DF3}" type="presParOf" srcId="{D5C6E286-D990-174B-AD22-2CEFC60F264D}" destId="{1CCEF47C-78A4-774E-BA16-E361D8A705DE}" srcOrd="8" destOrd="0" presId="urn:microsoft.com/office/officeart/2005/8/layout/default"/>
    <dgm:cxn modelId="{FD82B841-7FC5-8541-962A-2A7438A3A2EA}" type="presParOf" srcId="{D5C6E286-D990-174B-AD22-2CEFC60F264D}" destId="{CA8E0E35-DD8B-7145-9124-AA3F1AB8FF45}" srcOrd="9" destOrd="0" presId="urn:microsoft.com/office/officeart/2005/8/layout/default"/>
    <dgm:cxn modelId="{089D6005-4D8A-4844-AFB5-CD134C946D77}" type="presParOf" srcId="{D5C6E286-D990-174B-AD22-2CEFC60F264D}" destId="{0E130119-BC6A-D94C-9EC9-A58F5C618866}" srcOrd="10" destOrd="0" presId="urn:microsoft.com/office/officeart/2005/8/layout/default"/>
    <dgm:cxn modelId="{B30D3CD5-DD14-3748-8873-D34A893D932A}" type="presParOf" srcId="{D5C6E286-D990-174B-AD22-2CEFC60F264D}" destId="{F51D45B3-A5BA-264E-80EF-550F5A7C4F6A}" srcOrd="11" destOrd="0" presId="urn:microsoft.com/office/officeart/2005/8/layout/default"/>
    <dgm:cxn modelId="{8F400EC9-AB77-7149-A00F-D113C18338FA}" type="presParOf" srcId="{D5C6E286-D990-174B-AD22-2CEFC60F264D}" destId="{5A0A359B-D306-B74A-BD77-06FAF6D87331}" srcOrd="12" destOrd="0" presId="urn:microsoft.com/office/officeart/2005/8/layout/default"/>
    <dgm:cxn modelId="{9BA14214-AACA-3C4B-8145-C3606AE5BCEE}" type="presParOf" srcId="{D5C6E286-D990-174B-AD22-2CEFC60F264D}" destId="{7115FD97-158B-FF41-AF92-AB9408EB5FE3}" srcOrd="13" destOrd="0" presId="urn:microsoft.com/office/officeart/2005/8/layout/default"/>
    <dgm:cxn modelId="{554299B5-D33E-4340-8AE5-675A20A4A9C8}" type="presParOf" srcId="{D5C6E286-D990-174B-AD22-2CEFC60F264D}" destId="{6A63036C-F06D-6145-9E5B-6F76228BBAB9}" srcOrd="14" destOrd="0" presId="urn:microsoft.com/office/officeart/2005/8/layout/default"/>
    <dgm:cxn modelId="{F80248A2-2F9E-0546-B0BD-6C65EFCEFF1F}" type="presParOf" srcId="{D5C6E286-D990-174B-AD22-2CEFC60F264D}" destId="{2D488A68-B48C-7A4C-8C73-875EA8137874}" srcOrd="15" destOrd="0" presId="urn:microsoft.com/office/officeart/2005/8/layout/default"/>
    <dgm:cxn modelId="{025511E8-5E33-5A4B-8755-80CDA15ED350}" type="presParOf" srcId="{D5C6E286-D990-174B-AD22-2CEFC60F264D}" destId="{633662AD-37B1-8447-932E-7DA8C5AA1F11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8FD4BDD-D51C-0D4B-9F95-DDA4DCB2318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430C32-5FEF-D84D-9EBC-A9EFD7EC50A9}">
      <dgm:prSet/>
      <dgm:spPr/>
      <dgm:t>
        <a:bodyPr/>
        <a:lstStyle/>
        <a:p>
          <a:r>
            <a:rPr lang="en-US">
              <a:latin typeface="Gill Sans MT" panose="020B0502020104020203" pitchFamily="34" charset="77"/>
            </a:rPr>
            <a:t>Review of current lifestyle habits and behaviors</a:t>
          </a:r>
        </a:p>
      </dgm:t>
    </dgm:pt>
    <dgm:pt modelId="{62FDEE80-E03C-3849-A6A1-FAFBDD955A17}" type="parTrans" cxnId="{CBEF97E7-EFDC-264E-87BD-CD8BE8CE49AF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BB87ED73-0164-7A41-BF6D-FFFBE92885C4}" type="sibTrans" cxnId="{CBEF97E7-EFDC-264E-87BD-CD8BE8CE49AF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7BFCE575-84EA-AF45-93B6-B641B6C84914}">
      <dgm:prSet/>
      <dgm:spPr/>
      <dgm:t>
        <a:bodyPr/>
        <a:lstStyle/>
        <a:p>
          <a:r>
            <a:rPr lang="en-US">
              <a:latin typeface="Gill Sans MT" panose="020B0502020104020203" pitchFamily="34" charset="77"/>
            </a:rPr>
            <a:t>Review changes involved with Bariatric Surgery</a:t>
          </a:r>
        </a:p>
      </dgm:t>
    </dgm:pt>
    <dgm:pt modelId="{E3FC823B-7043-FB4E-93C0-7C9DB4DA2B40}" type="parTrans" cxnId="{61D2A058-5C8B-B34C-9398-DF623E573457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841C0F93-6AC0-A04C-95CE-314C59C382D5}" type="sibTrans" cxnId="{61D2A058-5C8B-B34C-9398-DF623E573457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816E115D-30E6-BA41-B4E5-368161195B6A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Focus on nutrition and behavior changes</a:t>
          </a:r>
        </a:p>
      </dgm:t>
    </dgm:pt>
    <dgm:pt modelId="{E080A19B-7F1B-2344-8E8A-16717CE9AEA3}" type="parTrans" cxnId="{250D453C-E716-244F-A571-A50543EDD4C2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1B30E3E9-AC40-CD4A-8F92-10948F3D5E37}" type="sibTrans" cxnId="{250D453C-E716-244F-A571-A50543EDD4C2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047F9513-EA55-364E-A020-167B81C3A74C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Review how to track food and physical activity</a:t>
          </a:r>
        </a:p>
      </dgm:t>
    </dgm:pt>
    <dgm:pt modelId="{C0A78A16-26C4-9C4D-9C66-6E26A8D17175}" type="parTrans" cxnId="{4303915D-E489-3546-BFA7-D7DCA58DE2BC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C6AB756C-2366-6B4E-A16F-A9B89EC2C271}" type="sibTrans" cxnId="{4303915D-E489-3546-BFA7-D7DCA58DE2BC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830E1F7A-F460-BF41-8680-A952ACC06EC8}">
      <dgm:prSet/>
      <dgm:spPr/>
      <dgm:t>
        <a:bodyPr/>
        <a:lstStyle/>
        <a:p>
          <a:r>
            <a:rPr lang="en-US">
              <a:latin typeface="Gill Sans MT" panose="020B0502020104020203" pitchFamily="34" charset="77"/>
            </a:rPr>
            <a:t>Review Bariatric Nutrition Goals</a:t>
          </a:r>
        </a:p>
      </dgm:t>
    </dgm:pt>
    <dgm:pt modelId="{069EAFD6-CCDE-BD46-8066-A9DE6E3AD332}" type="parTrans" cxnId="{A2CEBF92-957C-0241-86E0-23824947C0DB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589D7250-FA6F-5047-BC26-3DB1F59B7E14}" type="sibTrans" cxnId="{A2CEBF92-957C-0241-86E0-23824947C0DB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8D901363-1513-1A43-AE36-7832F71ADD35}" type="pres">
      <dgm:prSet presAssocID="{78FD4BDD-D51C-0D4B-9F95-DDA4DCB23184}" presName="linear" presStyleCnt="0">
        <dgm:presLayoutVars>
          <dgm:animLvl val="lvl"/>
          <dgm:resizeHandles val="exact"/>
        </dgm:presLayoutVars>
      </dgm:prSet>
      <dgm:spPr/>
    </dgm:pt>
    <dgm:pt modelId="{A4B0DC93-2AA2-544C-A926-777042F0D194}" type="pres">
      <dgm:prSet presAssocID="{ED430C32-5FEF-D84D-9EBC-A9EFD7EC50A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C97A52B-F1A2-C74C-B9BC-18B30E67D24E}" type="pres">
      <dgm:prSet presAssocID="{BB87ED73-0164-7A41-BF6D-FFFBE92885C4}" presName="spacer" presStyleCnt="0"/>
      <dgm:spPr/>
    </dgm:pt>
    <dgm:pt modelId="{5E727761-7BE6-E045-8542-9658830A25A6}" type="pres">
      <dgm:prSet presAssocID="{7BFCE575-84EA-AF45-93B6-B641B6C8491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54038CF-51BD-2441-94FB-7FD4E01CA6C7}" type="pres">
      <dgm:prSet presAssocID="{841C0F93-6AC0-A04C-95CE-314C59C382D5}" presName="spacer" presStyleCnt="0"/>
      <dgm:spPr/>
    </dgm:pt>
    <dgm:pt modelId="{571EB776-AD9D-924E-8F4E-ED9B8AF5E9BA}" type="pres">
      <dgm:prSet presAssocID="{816E115D-30E6-BA41-B4E5-368161195B6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B31461E-A3BE-6C4A-A49C-739732E65B22}" type="pres">
      <dgm:prSet presAssocID="{1B30E3E9-AC40-CD4A-8F92-10948F3D5E37}" presName="spacer" presStyleCnt="0"/>
      <dgm:spPr/>
    </dgm:pt>
    <dgm:pt modelId="{70403551-B2C7-9B4F-9291-576CD95A6C68}" type="pres">
      <dgm:prSet presAssocID="{047F9513-EA55-364E-A020-167B81C3A74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9BCE1FA-74B3-554F-B6C5-1A2C15433066}" type="pres">
      <dgm:prSet presAssocID="{C6AB756C-2366-6B4E-A16F-A9B89EC2C271}" presName="spacer" presStyleCnt="0"/>
      <dgm:spPr/>
    </dgm:pt>
    <dgm:pt modelId="{C7D23FD9-AEE2-FE48-B0CB-1DECC7519C3F}" type="pres">
      <dgm:prSet presAssocID="{830E1F7A-F460-BF41-8680-A952ACC06EC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786D901-D452-B040-B392-09D8470E1883}" type="presOf" srcId="{ED430C32-5FEF-D84D-9EBC-A9EFD7EC50A9}" destId="{A4B0DC93-2AA2-544C-A926-777042F0D194}" srcOrd="0" destOrd="0" presId="urn:microsoft.com/office/officeart/2005/8/layout/vList2"/>
    <dgm:cxn modelId="{71D5EE15-827A-694C-8F05-6A73F921E5BC}" type="presOf" srcId="{830E1F7A-F460-BF41-8680-A952ACC06EC8}" destId="{C7D23FD9-AEE2-FE48-B0CB-1DECC7519C3F}" srcOrd="0" destOrd="0" presId="urn:microsoft.com/office/officeart/2005/8/layout/vList2"/>
    <dgm:cxn modelId="{250D453C-E716-244F-A571-A50543EDD4C2}" srcId="{78FD4BDD-D51C-0D4B-9F95-DDA4DCB23184}" destId="{816E115D-30E6-BA41-B4E5-368161195B6A}" srcOrd="2" destOrd="0" parTransId="{E080A19B-7F1B-2344-8E8A-16717CE9AEA3}" sibTransId="{1B30E3E9-AC40-CD4A-8F92-10948F3D5E37}"/>
    <dgm:cxn modelId="{4303915D-E489-3546-BFA7-D7DCA58DE2BC}" srcId="{78FD4BDD-D51C-0D4B-9F95-DDA4DCB23184}" destId="{047F9513-EA55-364E-A020-167B81C3A74C}" srcOrd="3" destOrd="0" parTransId="{C0A78A16-26C4-9C4D-9C66-6E26A8D17175}" sibTransId="{C6AB756C-2366-6B4E-A16F-A9B89EC2C271}"/>
    <dgm:cxn modelId="{61D2A058-5C8B-B34C-9398-DF623E573457}" srcId="{78FD4BDD-D51C-0D4B-9F95-DDA4DCB23184}" destId="{7BFCE575-84EA-AF45-93B6-B641B6C84914}" srcOrd="1" destOrd="0" parTransId="{E3FC823B-7043-FB4E-93C0-7C9DB4DA2B40}" sibTransId="{841C0F93-6AC0-A04C-95CE-314C59C382D5}"/>
    <dgm:cxn modelId="{E7F20859-61C7-864E-834B-FCFF82B3E714}" type="presOf" srcId="{7BFCE575-84EA-AF45-93B6-B641B6C84914}" destId="{5E727761-7BE6-E045-8542-9658830A25A6}" srcOrd="0" destOrd="0" presId="urn:microsoft.com/office/officeart/2005/8/layout/vList2"/>
    <dgm:cxn modelId="{A2CEBF92-957C-0241-86E0-23824947C0DB}" srcId="{78FD4BDD-D51C-0D4B-9F95-DDA4DCB23184}" destId="{830E1F7A-F460-BF41-8680-A952ACC06EC8}" srcOrd="4" destOrd="0" parTransId="{069EAFD6-CCDE-BD46-8066-A9DE6E3AD332}" sibTransId="{589D7250-FA6F-5047-BC26-3DB1F59B7E14}"/>
    <dgm:cxn modelId="{D9DF689A-728B-4745-9133-0DEEA4E16D6D}" type="presOf" srcId="{047F9513-EA55-364E-A020-167B81C3A74C}" destId="{70403551-B2C7-9B4F-9291-576CD95A6C68}" srcOrd="0" destOrd="0" presId="urn:microsoft.com/office/officeart/2005/8/layout/vList2"/>
    <dgm:cxn modelId="{807B669B-FDAF-3343-A55D-F510CE5E1A66}" type="presOf" srcId="{816E115D-30E6-BA41-B4E5-368161195B6A}" destId="{571EB776-AD9D-924E-8F4E-ED9B8AF5E9BA}" srcOrd="0" destOrd="0" presId="urn:microsoft.com/office/officeart/2005/8/layout/vList2"/>
    <dgm:cxn modelId="{CFBD8AA3-AF17-0545-9F57-EEF69D66F6F6}" type="presOf" srcId="{78FD4BDD-D51C-0D4B-9F95-DDA4DCB23184}" destId="{8D901363-1513-1A43-AE36-7832F71ADD35}" srcOrd="0" destOrd="0" presId="urn:microsoft.com/office/officeart/2005/8/layout/vList2"/>
    <dgm:cxn modelId="{CBEF97E7-EFDC-264E-87BD-CD8BE8CE49AF}" srcId="{78FD4BDD-D51C-0D4B-9F95-DDA4DCB23184}" destId="{ED430C32-5FEF-D84D-9EBC-A9EFD7EC50A9}" srcOrd="0" destOrd="0" parTransId="{62FDEE80-E03C-3849-A6A1-FAFBDD955A17}" sibTransId="{BB87ED73-0164-7A41-BF6D-FFFBE92885C4}"/>
    <dgm:cxn modelId="{28FE2639-6C83-C541-ACA8-F6A4CF4B41CD}" type="presParOf" srcId="{8D901363-1513-1A43-AE36-7832F71ADD35}" destId="{A4B0DC93-2AA2-544C-A926-777042F0D194}" srcOrd="0" destOrd="0" presId="urn:microsoft.com/office/officeart/2005/8/layout/vList2"/>
    <dgm:cxn modelId="{CA1AF63D-6A9F-414E-B1A1-33AB7705C54A}" type="presParOf" srcId="{8D901363-1513-1A43-AE36-7832F71ADD35}" destId="{DC97A52B-F1A2-C74C-B9BC-18B30E67D24E}" srcOrd="1" destOrd="0" presId="urn:microsoft.com/office/officeart/2005/8/layout/vList2"/>
    <dgm:cxn modelId="{6AC6E4FF-4E97-344C-886C-62BB5D2AD63E}" type="presParOf" srcId="{8D901363-1513-1A43-AE36-7832F71ADD35}" destId="{5E727761-7BE6-E045-8542-9658830A25A6}" srcOrd="2" destOrd="0" presId="urn:microsoft.com/office/officeart/2005/8/layout/vList2"/>
    <dgm:cxn modelId="{25ED5141-1824-B345-8B04-F24A7CF6A6C1}" type="presParOf" srcId="{8D901363-1513-1A43-AE36-7832F71ADD35}" destId="{454038CF-51BD-2441-94FB-7FD4E01CA6C7}" srcOrd="3" destOrd="0" presId="urn:microsoft.com/office/officeart/2005/8/layout/vList2"/>
    <dgm:cxn modelId="{FF1A07C5-1C64-8F40-BAC7-6ECFE34636F4}" type="presParOf" srcId="{8D901363-1513-1A43-AE36-7832F71ADD35}" destId="{571EB776-AD9D-924E-8F4E-ED9B8AF5E9BA}" srcOrd="4" destOrd="0" presId="urn:microsoft.com/office/officeart/2005/8/layout/vList2"/>
    <dgm:cxn modelId="{5912CA76-B12D-ED4D-9D97-1E3EF976A32A}" type="presParOf" srcId="{8D901363-1513-1A43-AE36-7832F71ADD35}" destId="{BB31461E-A3BE-6C4A-A49C-739732E65B22}" srcOrd="5" destOrd="0" presId="urn:microsoft.com/office/officeart/2005/8/layout/vList2"/>
    <dgm:cxn modelId="{74BF0155-4CDC-494A-BC95-034D58297461}" type="presParOf" srcId="{8D901363-1513-1A43-AE36-7832F71ADD35}" destId="{70403551-B2C7-9B4F-9291-576CD95A6C68}" srcOrd="6" destOrd="0" presId="urn:microsoft.com/office/officeart/2005/8/layout/vList2"/>
    <dgm:cxn modelId="{369C27F9-347A-EB4F-849F-68C16CAD1F21}" type="presParOf" srcId="{8D901363-1513-1A43-AE36-7832F71ADD35}" destId="{79BCE1FA-74B3-554F-B6C5-1A2C15433066}" srcOrd="7" destOrd="0" presId="urn:microsoft.com/office/officeart/2005/8/layout/vList2"/>
    <dgm:cxn modelId="{E86DF342-F50E-F344-8992-A817A7B4CE79}" type="presParOf" srcId="{8D901363-1513-1A43-AE36-7832F71ADD35}" destId="{C7D23FD9-AEE2-FE48-B0CB-1DECC7519C3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AC65941-2A01-1B49-85CD-C5FFAD8AE1B5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F8534D-030E-FC4E-8C1A-37BC68A330EA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Nutritional issues after surgery</a:t>
          </a:r>
        </a:p>
      </dgm:t>
    </dgm:pt>
    <dgm:pt modelId="{35BB902E-4828-8645-AC70-2164C38727BB}" type="parTrans" cxnId="{34A3C0FC-5DD8-264A-A224-AA537DB1AD70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10DA0396-4B49-F54A-A3ED-2DD673FD48C6}" type="sibTrans" cxnId="{34A3C0FC-5DD8-264A-A224-AA537DB1AD70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9F5B9D7D-CB7A-6245-ADB0-710815E77308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Hydration goals: 64 ounces of fluid daily</a:t>
          </a:r>
        </a:p>
      </dgm:t>
    </dgm:pt>
    <dgm:pt modelId="{3E570F90-3A96-D94B-9858-87F0594E5AD6}" type="parTrans" cxnId="{47A7672E-1C8D-8745-890A-D7215123DBD7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E8A82095-FD66-234E-A39C-F2A4ABFB7CA8}" type="sibTrans" cxnId="{47A7672E-1C8D-8745-890A-D7215123DBD7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447451FB-788A-CE42-A85E-D2117860BEAD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Vitamin and Mineral Supplementation</a:t>
          </a:r>
        </a:p>
      </dgm:t>
    </dgm:pt>
    <dgm:pt modelId="{8426AC4D-1147-4148-84F9-D20A415B8CF5}" type="parTrans" cxnId="{D9A9AD5B-C796-4B48-BFFD-61F79DB11995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4F398E93-CB65-BA44-A852-051F8D4C10EC}" type="sibTrans" cxnId="{D9A9AD5B-C796-4B48-BFFD-61F79DB11995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61F43852-A1FE-2044-866F-440230ED9AAC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Begin taking Multivitamins + Vitamin D everyday</a:t>
          </a:r>
        </a:p>
      </dgm:t>
    </dgm:pt>
    <dgm:pt modelId="{AE40CB0A-D64B-034B-ABE2-C2E5CC9C123E}" type="parTrans" cxnId="{99C16D24-D5AE-FB49-A07C-896552587D8A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4EC6CBDC-5E32-0146-BAAA-34ECC9FCDE35}" type="sibTrans" cxnId="{99C16D24-D5AE-FB49-A07C-896552587D8A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1D169852-ED2F-C744-AADB-07FF496AF411}" type="pres">
      <dgm:prSet presAssocID="{AAC65941-2A01-1B49-85CD-C5FFAD8AE1B5}" presName="linear" presStyleCnt="0">
        <dgm:presLayoutVars>
          <dgm:animLvl val="lvl"/>
          <dgm:resizeHandles val="exact"/>
        </dgm:presLayoutVars>
      </dgm:prSet>
      <dgm:spPr/>
    </dgm:pt>
    <dgm:pt modelId="{4F3B3D9C-2CA4-FD4D-B926-F1C1C4F177CA}" type="pres">
      <dgm:prSet presAssocID="{EDF8534D-030E-FC4E-8C1A-37BC68A330E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078ECDE-A558-CC4F-A25A-5C9D5AC5A948}" type="pres">
      <dgm:prSet presAssocID="{10DA0396-4B49-F54A-A3ED-2DD673FD48C6}" presName="spacer" presStyleCnt="0"/>
      <dgm:spPr/>
    </dgm:pt>
    <dgm:pt modelId="{13A081C2-884E-4F4B-9E3E-3012479348F9}" type="pres">
      <dgm:prSet presAssocID="{9F5B9D7D-CB7A-6245-ADB0-710815E7730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2420AF2-012E-4841-90B9-E505747623BE}" type="pres">
      <dgm:prSet presAssocID="{E8A82095-FD66-234E-A39C-F2A4ABFB7CA8}" presName="spacer" presStyleCnt="0"/>
      <dgm:spPr/>
    </dgm:pt>
    <dgm:pt modelId="{508F7B9C-5833-D14B-AD26-AA0AE02274FD}" type="pres">
      <dgm:prSet presAssocID="{447451FB-788A-CE42-A85E-D2117860BEA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055BC8C-D21A-9B42-AD40-116FA962CB54}" type="pres">
      <dgm:prSet presAssocID="{4F398E93-CB65-BA44-A852-051F8D4C10EC}" presName="spacer" presStyleCnt="0"/>
      <dgm:spPr/>
    </dgm:pt>
    <dgm:pt modelId="{88AD8679-1EB2-3F4A-944B-13FA5F248559}" type="pres">
      <dgm:prSet presAssocID="{61F43852-A1FE-2044-866F-440230ED9AA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FDDD806-A3E0-2E4E-9D89-5A0E1F9BECD0}" type="presOf" srcId="{EDF8534D-030E-FC4E-8C1A-37BC68A330EA}" destId="{4F3B3D9C-2CA4-FD4D-B926-F1C1C4F177CA}" srcOrd="0" destOrd="0" presId="urn:microsoft.com/office/officeart/2005/8/layout/vList2"/>
    <dgm:cxn modelId="{0AD1BE1A-45E1-634F-8877-B2BE859A2EAF}" type="presOf" srcId="{AAC65941-2A01-1B49-85CD-C5FFAD8AE1B5}" destId="{1D169852-ED2F-C744-AADB-07FF496AF411}" srcOrd="0" destOrd="0" presId="urn:microsoft.com/office/officeart/2005/8/layout/vList2"/>
    <dgm:cxn modelId="{99C16D24-D5AE-FB49-A07C-896552587D8A}" srcId="{AAC65941-2A01-1B49-85CD-C5FFAD8AE1B5}" destId="{61F43852-A1FE-2044-866F-440230ED9AAC}" srcOrd="3" destOrd="0" parTransId="{AE40CB0A-D64B-034B-ABE2-C2E5CC9C123E}" sibTransId="{4EC6CBDC-5E32-0146-BAAA-34ECC9FCDE35}"/>
    <dgm:cxn modelId="{47A7672E-1C8D-8745-890A-D7215123DBD7}" srcId="{AAC65941-2A01-1B49-85CD-C5FFAD8AE1B5}" destId="{9F5B9D7D-CB7A-6245-ADB0-710815E77308}" srcOrd="1" destOrd="0" parTransId="{3E570F90-3A96-D94B-9858-87F0594E5AD6}" sibTransId="{E8A82095-FD66-234E-A39C-F2A4ABFB7CA8}"/>
    <dgm:cxn modelId="{D9A9AD5B-C796-4B48-BFFD-61F79DB11995}" srcId="{AAC65941-2A01-1B49-85CD-C5FFAD8AE1B5}" destId="{447451FB-788A-CE42-A85E-D2117860BEAD}" srcOrd="2" destOrd="0" parTransId="{8426AC4D-1147-4148-84F9-D20A415B8CF5}" sibTransId="{4F398E93-CB65-BA44-A852-051F8D4C10EC}"/>
    <dgm:cxn modelId="{54FDFB46-3FB2-6740-A560-F0E750518DF2}" type="presOf" srcId="{9F5B9D7D-CB7A-6245-ADB0-710815E77308}" destId="{13A081C2-884E-4F4B-9E3E-3012479348F9}" srcOrd="0" destOrd="0" presId="urn:microsoft.com/office/officeart/2005/8/layout/vList2"/>
    <dgm:cxn modelId="{54D2C44C-7E0D-4849-AED5-2C3E66C34883}" type="presOf" srcId="{61F43852-A1FE-2044-866F-440230ED9AAC}" destId="{88AD8679-1EB2-3F4A-944B-13FA5F248559}" srcOrd="0" destOrd="0" presId="urn:microsoft.com/office/officeart/2005/8/layout/vList2"/>
    <dgm:cxn modelId="{E500BEA4-BCBF-A04D-AD8C-345FBFE8CFFB}" type="presOf" srcId="{447451FB-788A-CE42-A85E-D2117860BEAD}" destId="{508F7B9C-5833-D14B-AD26-AA0AE02274FD}" srcOrd="0" destOrd="0" presId="urn:microsoft.com/office/officeart/2005/8/layout/vList2"/>
    <dgm:cxn modelId="{34A3C0FC-5DD8-264A-A224-AA537DB1AD70}" srcId="{AAC65941-2A01-1B49-85CD-C5FFAD8AE1B5}" destId="{EDF8534D-030E-FC4E-8C1A-37BC68A330EA}" srcOrd="0" destOrd="0" parTransId="{35BB902E-4828-8645-AC70-2164C38727BB}" sibTransId="{10DA0396-4B49-F54A-A3ED-2DD673FD48C6}"/>
    <dgm:cxn modelId="{9A7130CB-DFAD-D14C-8F40-7BBBDC31B394}" type="presParOf" srcId="{1D169852-ED2F-C744-AADB-07FF496AF411}" destId="{4F3B3D9C-2CA4-FD4D-B926-F1C1C4F177CA}" srcOrd="0" destOrd="0" presId="urn:microsoft.com/office/officeart/2005/8/layout/vList2"/>
    <dgm:cxn modelId="{17FBE543-2702-0E49-BA5C-28649DF37DA4}" type="presParOf" srcId="{1D169852-ED2F-C744-AADB-07FF496AF411}" destId="{3078ECDE-A558-CC4F-A25A-5C9D5AC5A948}" srcOrd="1" destOrd="0" presId="urn:microsoft.com/office/officeart/2005/8/layout/vList2"/>
    <dgm:cxn modelId="{8560717B-25FB-CE46-990D-12ABE2DF7D0E}" type="presParOf" srcId="{1D169852-ED2F-C744-AADB-07FF496AF411}" destId="{13A081C2-884E-4F4B-9E3E-3012479348F9}" srcOrd="2" destOrd="0" presId="urn:microsoft.com/office/officeart/2005/8/layout/vList2"/>
    <dgm:cxn modelId="{DC65566C-1AD7-0D47-970D-FB3BE9CD3BDE}" type="presParOf" srcId="{1D169852-ED2F-C744-AADB-07FF496AF411}" destId="{62420AF2-012E-4841-90B9-E505747623BE}" srcOrd="3" destOrd="0" presId="urn:microsoft.com/office/officeart/2005/8/layout/vList2"/>
    <dgm:cxn modelId="{0BBEDA96-4265-BE45-ABB6-414961E62C56}" type="presParOf" srcId="{1D169852-ED2F-C744-AADB-07FF496AF411}" destId="{508F7B9C-5833-D14B-AD26-AA0AE02274FD}" srcOrd="4" destOrd="0" presId="urn:microsoft.com/office/officeart/2005/8/layout/vList2"/>
    <dgm:cxn modelId="{6B60F7D5-AA2D-5141-978D-6A18B567CC3A}" type="presParOf" srcId="{1D169852-ED2F-C744-AADB-07FF496AF411}" destId="{F055BC8C-D21A-9B42-AD40-116FA962CB54}" srcOrd="5" destOrd="0" presId="urn:microsoft.com/office/officeart/2005/8/layout/vList2"/>
    <dgm:cxn modelId="{25EFE6DA-D2B3-6840-875D-A3AA7760D44D}" type="presParOf" srcId="{1D169852-ED2F-C744-AADB-07FF496AF411}" destId="{88AD8679-1EB2-3F4A-944B-13FA5F24855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D5CCAD2-B4B9-C341-89E4-274727D4E28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78A1ADC-73D1-3B46-BDAF-3CFD18852F73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Protein: Food sources of protein and Protein Challenge</a:t>
          </a:r>
        </a:p>
      </dgm:t>
    </dgm:pt>
    <dgm:pt modelId="{B52C1571-32D1-4A4C-B2DF-FB1C71DAADE5}" type="parTrans" cxnId="{6125E9C4-4BEA-5749-88E5-853CD7AD676D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24D237FA-0570-DF4B-B9EA-0AC26DB43AB5}" type="sibTrans" cxnId="{6125E9C4-4BEA-5749-88E5-853CD7AD676D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CDA60006-47D6-7649-94BC-4023E7C2A914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Eating out Before and After Surgery</a:t>
          </a:r>
        </a:p>
      </dgm:t>
    </dgm:pt>
    <dgm:pt modelId="{9D5E13BF-1DE1-2142-B4E1-4374DD432A9E}" type="parTrans" cxnId="{921B6050-C9EC-7047-9C87-ED1C5EEE8756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E9BCD7C5-A206-AC42-9F76-C4289C51816D}" type="sibTrans" cxnId="{921B6050-C9EC-7047-9C87-ED1C5EEE8756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79087372-DDC9-364E-ACAF-232C245514F1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Avoid high fat/fried foods</a:t>
          </a:r>
        </a:p>
      </dgm:t>
    </dgm:pt>
    <dgm:pt modelId="{3F376BDF-FFE3-AC4D-9063-180C8325A30F}" type="parTrans" cxnId="{1BBFA2B3-58C8-2747-8BC5-503158B6E830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C9D8F473-3A83-A841-BD9D-489F10289821}" type="sibTrans" cxnId="{1BBFA2B3-58C8-2747-8BC5-503158B6E830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3BCB7051-BD36-964E-BA33-A0F537131089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Increase sources of lean protein in diet</a:t>
          </a:r>
        </a:p>
      </dgm:t>
    </dgm:pt>
    <dgm:pt modelId="{4A0D5FC2-60C7-614B-BDDC-A3CCB9A8F0A0}" type="parTrans" cxnId="{5206B050-FD74-DA4A-8913-8E6A1307FC5B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3814AAD1-67E0-0446-A230-4B786E9D0146}" type="sibTrans" cxnId="{5206B050-FD74-DA4A-8913-8E6A1307FC5B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3D7FA160-10CA-B746-A8A0-E6A3E6DCFC9F}" type="pres">
      <dgm:prSet presAssocID="{DD5CCAD2-B4B9-C341-89E4-274727D4E283}" presName="linear" presStyleCnt="0">
        <dgm:presLayoutVars>
          <dgm:animLvl val="lvl"/>
          <dgm:resizeHandles val="exact"/>
        </dgm:presLayoutVars>
      </dgm:prSet>
      <dgm:spPr/>
    </dgm:pt>
    <dgm:pt modelId="{BF4C29FC-B1BA-EE43-A447-367E6FAC74BE}" type="pres">
      <dgm:prSet presAssocID="{178A1ADC-73D1-3B46-BDAF-3CFD18852F7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39651B8-A820-7B47-A521-8B08DDC6D295}" type="pres">
      <dgm:prSet presAssocID="{24D237FA-0570-DF4B-B9EA-0AC26DB43AB5}" presName="spacer" presStyleCnt="0"/>
      <dgm:spPr/>
    </dgm:pt>
    <dgm:pt modelId="{D89FC926-BC8E-EF42-B94E-24195EFF9B63}" type="pres">
      <dgm:prSet presAssocID="{CDA60006-47D6-7649-94BC-4023E7C2A91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0375659-CC60-B34D-A8DB-4DA9CB730F8A}" type="pres">
      <dgm:prSet presAssocID="{E9BCD7C5-A206-AC42-9F76-C4289C51816D}" presName="spacer" presStyleCnt="0"/>
      <dgm:spPr/>
    </dgm:pt>
    <dgm:pt modelId="{AC8AFFC7-FE7F-B34E-AA34-D2DA69709DCA}" type="pres">
      <dgm:prSet presAssocID="{79087372-DDC9-364E-ACAF-232C245514F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805F42B-CBA5-CC41-ACA8-FBABA21BDB9D}" type="pres">
      <dgm:prSet presAssocID="{C9D8F473-3A83-A841-BD9D-489F10289821}" presName="spacer" presStyleCnt="0"/>
      <dgm:spPr/>
    </dgm:pt>
    <dgm:pt modelId="{69D3E767-B20B-F843-846C-A0BC42E1EC2C}" type="pres">
      <dgm:prSet presAssocID="{3BCB7051-BD36-964E-BA33-A0F53713108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8DAE426-DC54-A444-ABEA-489475066E57}" type="presOf" srcId="{178A1ADC-73D1-3B46-BDAF-3CFD18852F73}" destId="{BF4C29FC-B1BA-EE43-A447-367E6FAC74BE}" srcOrd="0" destOrd="0" presId="urn:microsoft.com/office/officeart/2005/8/layout/vList2"/>
    <dgm:cxn modelId="{7FA49C2E-9307-FD40-B7F4-AB8B94C2BD75}" type="presOf" srcId="{79087372-DDC9-364E-ACAF-232C245514F1}" destId="{AC8AFFC7-FE7F-B34E-AA34-D2DA69709DCA}" srcOrd="0" destOrd="0" presId="urn:microsoft.com/office/officeart/2005/8/layout/vList2"/>
    <dgm:cxn modelId="{921B6050-C9EC-7047-9C87-ED1C5EEE8756}" srcId="{DD5CCAD2-B4B9-C341-89E4-274727D4E283}" destId="{CDA60006-47D6-7649-94BC-4023E7C2A914}" srcOrd="1" destOrd="0" parTransId="{9D5E13BF-1DE1-2142-B4E1-4374DD432A9E}" sibTransId="{E9BCD7C5-A206-AC42-9F76-C4289C51816D}"/>
    <dgm:cxn modelId="{5206B050-FD74-DA4A-8913-8E6A1307FC5B}" srcId="{DD5CCAD2-B4B9-C341-89E4-274727D4E283}" destId="{3BCB7051-BD36-964E-BA33-A0F537131089}" srcOrd="3" destOrd="0" parTransId="{4A0D5FC2-60C7-614B-BDDC-A3CCB9A8F0A0}" sibTransId="{3814AAD1-67E0-0446-A230-4B786E9D0146}"/>
    <dgm:cxn modelId="{94086757-B664-6F44-A2D3-49A967BAACD8}" type="presOf" srcId="{DD5CCAD2-B4B9-C341-89E4-274727D4E283}" destId="{3D7FA160-10CA-B746-A8A0-E6A3E6DCFC9F}" srcOrd="0" destOrd="0" presId="urn:microsoft.com/office/officeart/2005/8/layout/vList2"/>
    <dgm:cxn modelId="{94CD9883-D9A0-3C42-B584-3204863D7810}" type="presOf" srcId="{3BCB7051-BD36-964E-BA33-A0F537131089}" destId="{69D3E767-B20B-F843-846C-A0BC42E1EC2C}" srcOrd="0" destOrd="0" presId="urn:microsoft.com/office/officeart/2005/8/layout/vList2"/>
    <dgm:cxn modelId="{1BBFA2B3-58C8-2747-8BC5-503158B6E830}" srcId="{DD5CCAD2-B4B9-C341-89E4-274727D4E283}" destId="{79087372-DDC9-364E-ACAF-232C245514F1}" srcOrd="2" destOrd="0" parTransId="{3F376BDF-FFE3-AC4D-9063-180C8325A30F}" sibTransId="{C9D8F473-3A83-A841-BD9D-489F10289821}"/>
    <dgm:cxn modelId="{6125E9C4-4BEA-5749-88E5-853CD7AD676D}" srcId="{DD5CCAD2-B4B9-C341-89E4-274727D4E283}" destId="{178A1ADC-73D1-3B46-BDAF-3CFD18852F73}" srcOrd="0" destOrd="0" parTransId="{B52C1571-32D1-4A4C-B2DF-FB1C71DAADE5}" sibTransId="{24D237FA-0570-DF4B-B9EA-0AC26DB43AB5}"/>
    <dgm:cxn modelId="{E6064ADF-B4B0-6E49-B6B8-73450709D6CF}" type="presOf" srcId="{CDA60006-47D6-7649-94BC-4023E7C2A914}" destId="{D89FC926-BC8E-EF42-B94E-24195EFF9B63}" srcOrd="0" destOrd="0" presId="urn:microsoft.com/office/officeart/2005/8/layout/vList2"/>
    <dgm:cxn modelId="{49331729-51AA-1545-A890-D5CAA74F06C6}" type="presParOf" srcId="{3D7FA160-10CA-B746-A8A0-E6A3E6DCFC9F}" destId="{BF4C29FC-B1BA-EE43-A447-367E6FAC74BE}" srcOrd="0" destOrd="0" presId="urn:microsoft.com/office/officeart/2005/8/layout/vList2"/>
    <dgm:cxn modelId="{2E415403-2D1F-9849-AF0A-0AC566BEDB16}" type="presParOf" srcId="{3D7FA160-10CA-B746-A8A0-E6A3E6DCFC9F}" destId="{B39651B8-A820-7B47-A521-8B08DDC6D295}" srcOrd="1" destOrd="0" presId="urn:microsoft.com/office/officeart/2005/8/layout/vList2"/>
    <dgm:cxn modelId="{52868900-F270-9C4D-93FE-D6968A186CFB}" type="presParOf" srcId="{3D7FA160-10CA-B746-A8A0-E6A3E6DCFC9F}" destId="{D89FC926-BC8E-EF42-B94E-24195EFF9B63}" srcOrd="2" destOrd="0" presId="urn:microsoft.com/office/officeart/2005/8/layout/vList2"/>
    <dgm:cxn modelId="{1BAD1248-FAB5-A246-92FD-84F03DE5CD95}" type="presParOf" srcId="{3D7FA160-10CA-B746-A8A0-E6A3E6DCFC9F}" destId="{C0375659-CC60-B34D-A8DB-4DA9CB730F8A}" srcOrd="3" destOrd="0" presId="urn:microsoft.com/office/officeart/2005/8/layout/vList2"/>
    <dgm:cxn modelId="{89D9A4AA-A1B7-4248-9EC4-63C6460F3C00}" type="presParOf" srcId="{3D7FA160-10CA-B746-A8A0-E6A3E6DCFC9F}" destId="{AC8AFFC7-FE7F-B34E-AA34-D2DA69709DCA}" srcOrd="4" destOrd="0" presId="urn:microsoft.com/office/officeart/2005/8/layout/vList2"/>
    <dgm:cxn modelId="{89293175-9BA9-6E42-8E37-6E79C847C23D}" type="presParOf" srcId="{3D7FA160-10CA-B746-A8A0-E6A3E6DCFC9F}" destId="{B805F42B-CBA5-CC41-ACA8-FBABA21BDB9D}" srcOrd="5" destOrd="0" presId="urn:microsoft.com/office/officeart/2005/8/layout/vList2"/>
    <dgm:cxn modelId="{77D841B9-E065-8A40-85CA-B9F318E984F9}" type="presParOf" srcId="{3D7FA160-10CA-B746-A8A0-E6A3E6DCFC9F}" destId="{69D3E767-B20B-F843-846C-A0BC42E1EC2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1FEC223-2178-2842-BFF4-4E5E541C3E74}" type="doc">
      <dgm:prSet loTypeId="urn:microsoft.com/office/officeart/2005/8/layout/chart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FD7BED-7CF0-D54A-A74B-5F0BF2ABF497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60 grams of protein</a:t>
          </a:r>
        </a:p>
      </dgm:t>
    </dgm:pt>
    <dgm:pt modelId="{0A64BEFA-1597-6B4C-A9E8-6333A08B124E}" type="parTrans" cxnId="{94820D97-C08D-9046-9B1C-F6FC41E8737B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031CD449-7D1E-8643-A089-E30DCCEEDA2B}" type="sibTrans" cxnId="{94820D97-C08D-9046-9B1C-F6FC41E8737B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E43C18D3-09F7-EF4B-940B-EC306C4A9121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60 ounces of water</a:t>
          </a:r>
        </a:p>
      </dgm:t>
    </dgm:pt>
    <dgm:pt modelId="{9690EEA6-A67B-3442-A4A4-BD71A29554F4}" type="parTrans" cxnId="{9E78AC59-B69A-5B43-AB11-2DB650EDCCF4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463C2536-AC0F-0246-9C48-AD2F26BCDE71}" type="sibTrans" cxnId="{9E78AC59-B69A-5B43-AB11-2DB650EDCCF4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F3B5A492-1045-9C4D-BD96-F7468F4B90E4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60 minutes of activity</a:t>
          </a:r>
        </a:p>
      </dgm:t>
    </dgm:pt>
    <dgm:pt modelId="{EAE48230-3F0A-034A-9906-DB3C1C30FE64}" type="parTrans" cxnId="{88A5FEE5-4813-A247-91B9-5EE86485CCA8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BB93D2C0-7BC9-1141-BF5D-2CF639014651}" type="sibTrans" cxnId="{88A5FEE5-4813-A247-91B9-5EE86485CCA8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6E01C127-D448-314C-9FEB-C1FA8ED6EAE0}" type="pres">
      <dgm:prSet presAssocID="{C1FEC223-2178-2842-BFF4-4E5E541C3E74}" presName="compositeShape" presStyleCnt="0">
        <dgm:presLayoutVars>
          <dgm:chMax val="7"/>
          <dgm:dir/>
          <dgm:resizeHandles val="exact"/>
        </dgm:presLayoutVars>
      </dgm:prSet>
      <dgm:spPr/>
    </dgm:pt>
    <dgm:pt modelId="{C4989036-7295-0844-807D-DA19F705A862}" type="pres">
      <dgm:prSet presAssocID="{C1FEC223-2178-2842-BFF4-4E5E541C3E74}" presName="wedge1" presStyleLbl="node1" presStyleIdx="0" presStyleCnt="3" custLinFactNeighborX="-5094" custLinFactNeighborY="3101"/>
      <dgm:spPr/>
    </dgm:pt>
    <dgm:pt modelId="{3F03D9F5-583B-774A-BBDD-02A9332D9C06}" type="pres">
      <dgm:prSet presAssocID="{C1FEC223-2178-2842-BFF4-4E5E541C3E7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70C543B-34E4-FE43-ADFD-2C6F1382CCDD}" type="pres">
      <dgm:prSet presAssocID="{C1FEC223-2178-2842-BFF4-4E5E541C3E74}" presName="wedge2" presStyleLbl="node1" presStyleIdx="1" presStyleCnt="3"/>
      <dgm:spPr/>
    </dgm:pt>
    <dgm:pt modelId="{BD1DB9D5-AC9D-A947-A04B-D69220061AA3}" type="pres">
      <dgm:prSet presAssocID="{C1FEC223-2178-2842-BFF4-4E5E541C3E7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AB9264B-429F-DD48-9C55-2A533F57A66D}" type="pres">
      <dgm:prSet presAssocID="{C1FEC223-2178-2842-BFF4-4E5E541C3E74}" presName="wedge3" presStyleLbl="node1" presStyleIdx="2" presStyleCnt="3"/>
      <dgm:spPr/>
    </dgm:pt>
    <dgm:pt modelId="{7026C2FA-EDDB-214D-8273-13CFB5120C30}" type="pres">
      <dgm:prSet presAssocID="{C1FEC223-2178-2842-BFF4-4E5E541C3E7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7661C29-7FCF-FE4A-879D-07261B18F892}" type="presOf" srcId="{8FFD7BED-7CF0-D54A-A74B-5F0BF2ABF497}" destId="{3F03D9F5-583B-774A-BBDD-02A9332D9C06}" srcOrd="1" destOrd="0" presId="urn:microsoft.com/office/officeart/2005/8/layout/chart3"/>
    <dgm:cxn modelId="{36FF0943-F7DA-A940-BCE3-A587E3F54985}" type="presOf" srcId="{8FFD7BED-7CF0-D54A-A74B-5F0BF2ABF497}" destId="{C4989036-7295-0844-807D-DA19F705A862}" srcOrd="0" destOrd="0" presId="urn:microsoft.com/office/officeart/2005/8/layout/chart3"/>
    <dgm:cxn modelId="{6CB6DF6B-7148-1940-A625-41D6465BD4D1}" type="presOf" srcId="{F3B5A492-1045-9C4D-BD96-F7468F4B90E4}" destId="{7026C2FA-EDDB-214D-8273-13CFB5120C30}" srcOrd="1" destOrd="0" presId="urn:microsoft.com/office/officeart/2005/8/layout/chart3"/>
    <dgm:cxn modelId="{9E78AC59-B69A-5B43-AB11-2DB650EDCCF4}" srcId="{C1FEC223-2178-2842-BFF4-4E5E541C3E74}" destId="{E43C18D3-09F7-EF4B-940B-EC306C4A9121}" srcOrd="1" destOrd="0" parTransId="{9690EEA6-A67B-3442-A4A4-BD71A29554F4}" sibTransId="{463C2536-AC0F-0246-9C48-AD2F26BCDE71}"/>
    <dgm:cxn modelId="{44A21295-4933-894F-B018-A87C320F0031}" type="presOf" srcId="{C1FEC223-2178-2842-BFF4-4E5E541C3E74}" destId="{6E01C127-D448-314C-9FEB-C1FA8ED6EAE0}" srcOrd="0" destOrd="0" presId="urn:microsoft.com/office/officeart/2005/8/layout/chart3"/>
    <dgm:cxn modelId="{94820D97-C08D-9046-9B1C-F6FC41E8737B}" srcId="{C1FEC223-2178-2842-BFF4-4E5E541C3E74}" destId="{8FFD7BED-7CF0-D54A-A74B-5F0BF2ABF497}" srcOrd="0" destOrd="0" parTransId="{0A64BEFA-1597-6B4C-A9E8-6333A08B124E}" sibTransId="{031CD449-7D1E-8643-A089-E30DCCEEDA2B}"/>
    <dgm:cxn modelId="{B989D5BE-F4BC-D341-9ED9-EFC2516D15E6}" type="presOf" srcId="{F3B5A492-1045-9C4D-BD96-F7468F4B90E4}" destId="{7AB9264B-429F-DD48-9C55-2A533F57A66D}" srcOrd="0" destOrd="0" presId="urn:microsoft.com/office/officeart/2005/8/layout/chart3"/>
    <dgm:cxn modelId="{64C5FAC7-F0F6-D845-A26B-C38B6B3EE540}" type="presOf" srcId="{E43C18D3-09F7-EF4B-940B-EC306C4A9121}" destId="{BD1DB9D5-AC9D-A947-A04B-D69220061AA3}" srcOrd="1" destOrd="0" presId="urn:microsoft.com/office/officeart/2005/8/layout/chart3"/>
    <dgm:cxn modelId="{88A5FEE5-4813-A247-91B9-5EE86485CCA8}" srcId="{C1FEC223-2178-2842-BFF4-4E5E541C3E74}" destId="{F3B5A492-1045-9C4D-BD96-F7468F4B90E4}" srcOrd="2" destOrd="0" parTransId="{EAE48230-3F0A-034A-9906-DB3C1C30FE64}" sibTransId="{BB93D2C0-7BC9-1141-BF5D-2CF639014651}"/>
    <dgm:cxn modelId="{B93589FB-5B5C-5644-95E5-70A438251FE1}" type="presOf" srcId="{E43C18D3-09F7-EF4B-940B-EC306C4A9121}" destId="{370C543B-34E4-FE43-ADFD-2C6F1382CCDD}" srcOrd="0" destOrd="0" presId="urn:microsoft.com/office/officeart/2005/8/layout/chart3"/>
    <dgm:cxn modelId="{559BCEF4-45B7-294B-AC92-45574F22B88E}" type="presParOf" srcId="{6E01C127-D448-314C-9FEB-C1FA8ED6EAE0}" destId="{C4989036-7295-0844-807D-DA19F705A862}" srcOrd="0" destOrd="0" presId="urn:microsoft.com/office/officeart/2005/8/layout/chart3"/>
    <dgm:cxn modelId="{29F48838-A4E8-7048-90E3-4AEB96625FB7}" type="presParOf" srcId="{6E01C127-D448-314C-9FEB-C1FA8ED6EAE0}" destId="{3F03D9F5-583B-774A-BBDD-02A9332D9C06}" srcOrd="1" destOrd="0" presId="urn:microsoft.com/office/officeart/2005/8/layout/chart3"/>
    <dgm:cxn modelId="{5AF90B3E-CC45-BB4F-A579-EB50C1AC65BF}" type="presParOf" srcId="{6E01C127-D448-314C-9FEB-C1FA8ED6EAE0}" destId="{370C543B-34E4-FE43-ADFD-2C6F1382CCDD}" srcOrd="2" destOrd="0" presId="urn:microsoft.com/office/officeart/2005/8/layout/chart3"/>
    <dgm:cxn modelId="{40C6044E-C707-1E47-BA37-A005F0CE4679}" type="presParOf" srcId="{6E01C127-D448-314C-9FEB-C1FA8ED6EAE0}" destId="{BD1DB9D5-AC9D-A947-A04B-D69220061AA3}" srcOrd="3" destOrd="0" presId="urn:microsoft.com/office/officeart/2005/8/layout/chart3"/>
    <dgm:cxn modelId="{33785B61-9DA0-0D42-9C5E-669C85BD97F7}" type="presParOf" srcId="{6E01C127-D448-314C-9FEB-C1FA8ED6EAE0}" destId="{7AB9264B-429F-DD48-9C55-2A533F57A66D}" srcOrd="4" destOrd="0" presId="urn:microsoft.com/office/officeart/2005/8/layout/chart3"/>
    <dgm:cxn modelId="{B60B3775-C661-5240-9EED-ACA3BF004869}" type="presParOf" srcId="{6E01C127-D448-314C-9FEB-C1FA8ED6EAE0}" destId="{7026C2FA-EDDB-214D-8273-13CFB5120C30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160A217-760B-7F49-8114-D02CA2E015F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9EE318E-2E9C-FB4E-BFB1-EB55F6790E69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Review different protein supplements available to use</a:t>
          </a:r>
        </a:p>
      </dgm:t>
    </dgm:pt>
    <dgm:pt modelId="{7D0125EC-2DE4-BA48-8982-38BC8B9EA5C4}" type="parTrans" cxnId="{32252AA1-B4B7-FC45-8A11-9A106714ACBC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324C4904-1CE4-684A-92A2-18C00AD1D8CB}" type="sibTrans" cxnId="{32252AA1-B4B7-FC45-8A11-9A106714ACBC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763B4898-3759-3A48-A195-E42E8292DE07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Try different protein supplements and high protein recipes</a:t>
          </a:r>
        </a:p>
      </dgm:t>
    </dgm:pt>
    <dgm:pt modelId="{F490AB12-528A-694E-AF8B-DB5D8D4B20F2}" type="parTrans" cxnId="{4EA98148-DDDB-7E40-94F9-F7C0A829EF8F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AA3713B4-EFC8-D745-AA15-EBD1B11E8A16}" type="sibTrans" cxnId="{4EA98148-DDDB-7E40-94F9-F7C0A829EF8F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436F2420-C020-1A46-BD1D-8BA4D7E3302E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Determine which supplements will use after surgery</a:t>
          </a:r>
        </a:p>
      </dgm:t>
    </dgm:pt>
    <dgm:pt modelId="{78ADD907-52A9-FE49-B12F-58B6A7B8B616}" type="parTrans" cxnId="{4A8C6E38-717D-A940-812A-D8B2A0871054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25720EEB-A66B-4F47-AC7C-106F7523BF84}" type="sibTrans" cxnId="{4A8C6E38-717D-A940-812A-D8B2A0871054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C41925DC-55DB-1B4C-9B25-09FE11AE5EE7}" type="pres">
      <dgm:prSet presAssocID="{1160A217-760B-7F49-8114-D02CA2E015FC}" presName="linear" presStyleCnt="0">
        <dgm:presLayoutVars>
          <dgm:animLvl val="lvl"/>
          <dgm:resizeHandles val="exact"/>
        </dgm:presLayoutVars>
      </dgm:prSet>
      <dgm:spPr/>
    </dgm:pt>
    <dgm:pt modelId="{A92E179C-2038-7242-8FDA-7FAC0B6E01E3}" type="pres">
      <dgm:prSet presAssocID="{39EE318E-2E9C-FB4E-BFB1-EB55F6790E6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DFFB2DB-A4AA-B44C-A705-B97A716E34D1}" type="pres">
      <dgm:prSet presAssocID="{324C4904-1CE4-684A-92A2-18C00AD1D8CB}" presName="spacer" presStyleCnt="0"/>
      <dgm:spPr/>
    </dgm:pt>
    <dgm:pt modelId="{B8293306-3D19-4F43-9906-22B149511283}" type="pres">
      <dgm:prSet presAssocID="{763B4898-3759-3A48-A195-E42E8292DE0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85FEC30-2871-274B-9BDF-5A5A87024F15}" type="pres">
      <dgm:prSet presAssocID="{AA3713B4-EFC8-D745-AA15-EBD1B11E8A16}" presName="spacer" presStyleCnt="0"/>
      <dgm:spPr/>
    </dgm:pt>
    <dgm:pt modelId="{1762A6C6-CCA5-2B44-B4A5-B4B97147EAFD}" type="pres">
      <dgm:prSet presAssocID="{436F2420-C020-1A46-BD1D-8BA4D7E3302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2E57A05-2B2B-164C-88DF-6F5685B422ED}" type="presOf" srcId="{763B4898-3759-3A48-A195-E42E8292DE07}" destId="{B8293306-3D19-4F43-9906-22B149511283}" srcOrd="0" destOrd="0" presId="urn:microsoft.com/office/officeart/2005/8/layout/vList2"/>
    <dgm:cxn modelId="{4A8C6E38-717D-A940-812A-D8B2A0871054}" srcId="{1160A217-760B-7F49-8114-D02CA2E015FC}" destId="{436F2420-C020-1A46-BD1D-8BA4D7E3302E}" srcOrd="2" destOrd="0" parTransId="{78ADD907-52A9-FE49-B12F-58B6A7B8B616}" sibTransId="{25720EEB-A66B-4F47-AC7C-106F7523BF84}"/>
    <dgm:cxn modelId="{4EA98148-DDDB-7E40-94F9-F7C0A829EF8F}" srcId="{1160A217-760B-7F49-8114-D02CA2E015FC}" destId="{763B4898-3759-3A48-A195-E42E8292DE07}" srcOrd="1" destOrd="0" parTransId="{F490AB12-528A-694E-AF8B-DB5D8D4B20F2}" sibTransId="{AA3713B4-EFC8-D745-AA15-EBD1B11E8A16}"/>
    <dgm:cxn modelId="{83226B98-9C8D-584C-8B71-C73DF52C2CF4}" type="presOf" srcId="{1160A217-760B-7F49-8114-D02CA2E015FC}" destId="{C41925DC-55DB-1B4C-9B25-09FE11AE5EE7}" srcOrd="0" destOrd="0" presId="urn:microsoft.com/office/officeart/2005/8/layout/vList2"/>
    <dgm:cxn modelId="{32252AA1-B4B7-FC45-8A11-9A106714ACBC}" srcId="{1160A217-760B-7F49-8114-D02CA2E015FC}" destId="{39EE318E-2E9C-FB4E-BFB1-EB55F6790E69}" srcOrd="0" destOrd="0" parTransId="{7D0125EC-2DE4-BA48-8982-38BC8B9EA5C4}" sibTransId="{324C4904-1CE4-684A-92A2-18C00AD1D8CB}"/>
    <dgm:cxn modelId="{B39408EA-4B77-4B45-89C4-081C54966F08}" type="presOf" srcId="{436F2420-C020-1A46-BD1D-8BA4D7E3302E}" destId="{1762A6C6-CCA5-2B44-B4A5-B4B97147EAFD}" srcOrd="0" destOrd="0" presId="urn:microsoft.com/office/officeart/2005/8/layout/vList2"/>
    <dgm:cxn modelId="{B5EBFBEF-1BED-A945-B755-4F68271EFD03}" type="presOf" srcId="{39EE318E-2E9C-FB4E-BFB1-EB55F6790E69}" destId="{A92E179C-2038-7242-8FDA-7FAC0B6E01E3}" srcOrd="0" destOrd="0" presId="urn:microsoft.com/office/officeart/2005/8/layout/vList2"/>
    <dgm:cxn modelId="{0DB94F11-03A5-0940-B442-4F1EEAC654D8}" type="presParOf" srcId="{C41925DC-55DB-1B4C-9B25-09FE11AE5EE7}" destId="{A92E179C-2038-7242-8FDA-7FAC0B6E01E3}" srcOrd="0" destOrd="0" presId="urn:microsoft.com/office/officeart/2005/8/layout/vList2"/>
    <dgm:cxn modelId="{18154701-A853-B24C-821A-CCA2F50F14C7}" type="presParOf" srcId="{C41925DC-55DB-1B4C-9B25-09FE11AE5EE7}" destId="{BDFFB2DB-A4AA-B44C-A705-B97A716E34D1}" srcOrd="1" destOrd="0" presId="urn:microsoft.com/office/officeart/2005/8/layout/vList2"/>
    <dgm:cxn modelId="{4EDB3600-84FD-3A42-B5AC-F1C36275F420}" type="presParOf" srcId="{C41925DC-55DB-1B4C-9B25-09FE11AE5EE7}" destId="{B8293306-3D19-4F43-9906-22B149511283}" srcOrd="2" destOrd="0" presId="urn:microsoft.com/office/officeart/2005/8/layout/vList2"/>
    <dgm:cxn modelId="{E6E208F9-9173-2144-92F0-94B1653CC411}" type="presParOf" srcId="{C41925DC-55DB-1B4C-9B25-09FE11AE5EE7}" destId="{285FEC30-2871-274B-9BDF-5A5A87024F15}" srcOrd="3" destOrd="0" presId="urn:microsoft.com/office/officeart/2005/8/layout/vList2"/>
    <dgm:cxn modelId="{1AB617C6-1A9E-0848-AF38-ADDA05F06632}" type="presParOf" srcId="{C41925DC-55DB-1B4C-9B25-09FE11AE5EE7}" destId="{1762A6C6-CCA5-2B44-B4A5-B4B97147EAF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8DD724-2D18-1142-9F12-CE0AA4544E45}" type="doc">
      <dgm:prSet loTypeId="urn:microsoft.com/office/officeart/2005/8/layout/vList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A4F6A25-10B9-1742-BCEE-AE116D0300E5}">
      <dgm:prSet phldrT="[Text]" custT="1"/>
      <dgm:spPr/>
      <dgm:t>
        <a:bodyPr/>
        <a:lstStyle/>
        <a:p>
          <a:r>
            <a:rPr lang="en-US" sz="1600" dirty="0"/>
            <a:t>Jessica Alula: </a:t>
          </a:r>
        </a:p>
        <a:p>
          <a:r>
            <a:rPr lang="en-US" sz="1600" dirty="0"/>
            <a:t>Nurse Practitioner</a:t>
          </a:r>
        </a:p>
      </dgm:t>
    </dgm:pt>
    <dgm:pt modelId="{5F02E6A3-6AA7-5F4A-9600-20AE33C2F683}" type="parTrans" cxnId="{95A1ECC0-0577-D240-9F15-9B3A69FE8CFF}">
      <dgm:prSet/>
      <dgm:spPr/>
      <dgm:t>
        <a:bodyPr/>
        <a:lstStyle/>
        <a:p>
          <a:endParaRPr lang="en-US" sz="1600"/>
        </a:p>
      </dgm:t>
    </dgm:pt>
    <dgm:pt modelId="{B464407A-64AD-5346-85E0-5E76A16023D1}" type="sibTrans" cxnId="{95A1ECC0-0577-D240-9F15-9B3A69FE8CFF}">
      <dgm:prSet/>
      <dgm:spPr/>
      <dgm:t>
        <a:bodyPr/>
        <a:lstStyle/>
        <a:p>
          <a:endParaRPr lang="en-US" sz="1600"/>
        </a:p>
      </dgm:t>
    </dgm:pt>
    <dgm:pt modelId="{A716AFF3-FC49-AC42-A280-6D63D662F88D}">
      <dgm:prSet phldrT="[Text]" custT="1"/>
      <dgm:spPr/>
      <dgm:t>
        <a:bodyPr/>
        <a:lstStyle/>
        <a:p>
          <a:r>
            <a:rPr lang="en-US" sz="1600" dirty="0"/>
            <a:t>Emily Sousa: </a:t>
          </a:r>
        </a:p>
        <a:p>
          <a:r>
            <a:rPr lang="en-US" sz="1600" dirty="0"/>
            <a:t>Nurse Practitioner</a:t>
          </a:r>
        </a:p>
      </dgm:t>
    </dgm:pt>
    <dgm:pt modelId="{DE69BFE3-382F-4049-B10C-4C348D85AE09}" type="parTrans" cxnId="{4B8AA198-E28E-E04C-B219-D2B53621260D}">
      <dgm:prSet/>
      <dgm:spPr/>
      <dgm:t>
        <a:bodyPr/>
        <a:lstStyle/>
        <a:p>
          <a:endParaRPr lang="en-US" sz="1600"/>
        </a:p>
      </dgm:t>
    </dgm:pt>
    <dgm:pt modelId="{09C0C2C3-D11F-0648-9AA7-85225402C8EC}" type="sibTrans" cxnId="{4B8AA198-E28E-E04C-B219-D2B53621260D}">
      <dgm:prSet/>
      <dgm:spPr/>
      <dgm:t>
        <a:bodyPr/>
        <a:lstStyle/>
        <a:p>
          <a:endParaRPr lang="en-US" sz="1600"/>
        </a:p>
      </dgm:t>
    </dgm:pt>
    <dgm:pt modelId="{49502500-B091-A247-B0E5-636A0A957025}">
      <dgm:prSet phldrT="[Text]" custT="1"/>
      <dgm:spPr/>
      <dgm:t>
        <a:bodyPr/>
        <a:lstStyle/>
        <a:p>
          <a:r>
            <a:rPr lang="en-US" sz="1600" dirty="0"/>
            <a:t>Jenny Min: </a:t>
          </a:r>
        </a:p>
        <a:p>
          <a:r>
            <a:rPr lang="en-US" sz="1600" dirty="0"/>
            <a:t>Nurse Practitioner</a:t>
          </a:r>
        </a:p>
      </dgm:t>
    </dgm:pt>
    <dgm:pt modelId="{AC7A06C8-5AE6-464C-AF5E-ED5782448ACB}" type="parTrans" cxnId="{C17DDE9C-60F1-8146-B2FF-1027AE67D65D}">
      <dgm:prSet/>
      <dgm:spPr/>
      <dgm:t>
        <a:bodyPr/>
        <a:lstStyle/>
        <a:p>
          <a:endParaRPr lang="en-US" sz="1600"/>
        </a:p>
      </dgm:t>
    </dgm:pt>
    <dgm:pt modelId="{D25B71CF-4A7E-1149-A055-D0084511FAC4}" type="sibTrans" cxnId="{C17DDE9C-60F1-8146-B2FF-1027AE67D65D}">
      <dgm:prSet/>
      <dgm:spPr/>
      <dgm:t>
        <a:bodyPr/>
        <a:lstStyle/>
        <a:p>
          <a:endParaRPr lang="en-US" sz="1600"/>
        </a:p>
      </dgm:t>
    </dgm:pt>
    <dgm:pt modelId="{0E8E4EC9-7E42-8449-8B1D-B8D978BBA58E}" type="pres">
      <dgm:prSet presAssocID="{9F8DD724-2D18-1142-9F12-CE0AA4544E45}" presName="linearFlow" presStyleCnt="0">
        <dgm:presLayoutVars>
          <dgm:dir/>
          <dgm:resizeHandles val="exact"/>
        </dgm:presLayoutVars>
      </dgm:prSet>
      <dgm:spPr/>
    </dgm:pt>
    <dgm:pt modelId="{CD37E087-0CA1-214C-A6A5-439DC42DFDE6}" type="pres">
      <dgm:prSet presAssocID="{A716AFF3-FC49-AC42-A280-6D63D662F88D}" presName="composite" presStyleCnt="0"/>
      <dgm:spPr/>
    </dgm:pt>
    <dgm:pt modelId="{57FD140C-F7A5-964E-9B44-FB3EE1D57B2D}" type="pres">
      <dgm:prSet presAssocID="{A716AFF3-FC49-AC42-A280-6D63D662F88D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F44D564-081C-3F4C-BDD9-E55189CA144A}" type="pres">
      <dgm:prSet presAssocID="{A716AFF3-FC49-AC42-A280-6D63D662F88D}" presName="txShp" presStyleLbl="node1" presStyleIdx="0" presStyleCnt="3">
        <dgm:presLayoutVars>
          <dgm:bulletEnabled val="1"/>
        </dgm:presLayoutVars>
      </dgm:prSet>
      <dgm:spPr/>
    </dgm:pt>
    <dgm:pt modelId="{A8794AB2-47B7-8542-A973-49A1627A8C2C}" type="pres">
      <dgm:prSet presAssocID="{09C0C2C3-D11F-0648-9AA7-85225402C8EC}" presName="spacing" presStyleCnt="0"/>
      <dgm:spPr/>
    </dgm:pt>
    <dgm:pt modelId="{4B5DCDDD-D8C0-9B4A-B7CE-42DECEEAD9B0}" type="pres">
      <dgm:prSet presAssocID="{CA4F6A25-10B9-1742-BCEE-AE116D0300E5}" presName="composite" presStyleCnt="0"/>
      <dgm:spPr/>
    </dgm:pt>
    <dgm:pt modelId="{C1E9A88E-4A42-8143-9519-CF74293EE0EF}" type="pres">
      <dgm:prSet presAssocID="{CA4F6A25-10B9-1742-BCEE-AE116D0300E5}" presName="imgShp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17000" b="-17000"/>
          </a:stretch>
        </a:blipFill>
      </dgm:spPr>
    </dgm:pt>
    <dgm:pt modelId="{DB9F5189-C865-3F49-A022-F81A9606AE23}" type="pres">
      <dgm:prSet presAssocID="{CA4F6A25-10B9-1742-BCEE-AE116D0300E5}" presName="txShp" presStyleLbl="node1" presStyleIdx="1" presStyleCnt="3">
        <dgm:presLayoutVars>
          <dgm:bulletEnabled val="1"/>
        </dgm:presLayoutVars>
      </dgm:prSet>
      <dgm:spPr/>
    </dgm:pt>
    <dgm:pt modelId="{061618E4-7C87-3240-AE20-A63ADD1BCFDC}" type="pres">
      <dgm:prSet presAssocID="{B464407A-64AD-5346-85E0-5E76A16023D1}" presName="spacing" presStyleCnt="0"/>
      <dgm:spPr/>
    </dgm:pt>
    <dgm:pt modelId="{CA1B5934-ABD3-E340-88D2-532C70698B26}" type="pres">
      <dgm:prSet presAssocID="{49502500-B091-A247-B0E5-636A0A957025}" presName="composite" presStyleCnt="0"/>
      <dgm:spPr/>
    </dgm:pt>
    <dgm:pt modelId="{DFED46E2-0F47-2445-9AA8-7677D0EA89A9}" type="pres">
      <dgm:prSet presAssocID="{49502500-B091-A247-B0E5-636A0A957025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D96F3C2-9AE9-5449-A18A-704CB07E8007}" type="pres">
      <dgm:prSet presAssocID="{49502500-B091-A247-B0E5-636A0A957025}" presName="txShp" presStyleLbl="node1" presStyleIdx="2" presStyleCnt="3">
        <dgm:presLayoutVars>
          <dgm:bulletEnabled val="1"/>
        </dgm:presLayoutVars>
      </dgm:prSet>
      <dgm:spPr/>
    </dgm:pt>
  </dgm:ptLst>
  <dgm:cxnLst>
    <dgm:cxn modelId="{4E99C805-CD34-0D48-82B0-3C8732DD6682}" type="presOf" srcId="{9F8DD724-2D18-1142-9F12-CE0AA4544E45}" destId="{0E8E4EC9-7E42-8449-8B1D-B8D978BBA58E}" srcOrd="0" destOrd="0" presId="urn:microsoft.com/office/officeart/2005/8/layout/vList3"/>
    <dgm:cxn modelId="{FD2BDE11-9C2D-B243-950C-29743D2C2C4D}" type="presOf" srcId="{CA4F6A25-10B9-1742-BCEE-AE116D0300E5}" destId="{DB9F5189-C865-3F49-A022-F81A9606AE23}" srcOrd="0" destOrd="0" presId="urn:microsoft.com/office/officeart/2005/8/layout/vList3"/>
    <dgm:cxn modelId="{78295556-9445-2445-B2E8-1D70B46764F6}" type="presOf" srcId="{A716AFF3-FC49-AC42-A280-6D63D662F88D}" destId="{3F44D564-081C-3F4C-BDD9-E55189CA144A}" srcOrd="0" destOrd="0" presId="urn:microsoft.com/office/officeart/2005/8/layout/vList3"/>
    <dgm:cxn modelId="{4B8AA198-E28E-E04C-B219-D2B53621260D}" srcId="{9F8DD724-2D18-1142-9F12-CE0AA4544E45}" destId="{A716AFF3-FC49-AC42-A280-6D63D662F88D}" srcOrd="0" destOrd="0" parTransId="{DE69BFE3-382F-4049-B10C-4C348D85AE09}" sibTransId="{09C0C2C3-D11F-0648-9AA7-85225402C8EC}"/>
    <dgm:cxn modelId="{C17DDE9C-60F1-8146-B2FF-1027AE67D65D}" srcId="{9F8DD724-2D18-1142-9F12-CE0AA4544E45}" destId="{49502500-B091-A247-B0E5-636A0A957025}" srcOrd="2" destOrd="0" parTransId="{AC7A06C8-5AE6-464C-AF5E-ED5782448ACB}" sibTransId="{D25B71CF-4A7E-1149-A055-D0084511FAC4}"/>
    <dgm:cxn modelId="{95A1ECC0-0577-D240-9F15-9B3A69FE8CFF}" srcId="{9F8DD724-2D18-1142-9F12-CE0AA4544E45}" destId="{CA4F6A25-10B9-1742-BCEE-AE116D0300E5}" srcOrd="1" destOrd="0" parTransId="{5F02E6A3-6AA7-5F4A-9600-20AE33C2F683}" sibTransId="{B464407A-64AD-5346-85E0-5E76A16023D1}"/>
    <dgm:cxn modelId="{72B9C7D2-0FAF-0E4A-B6C6-A512F9F0E123}" type="presOf" srcId="{49502500-B091-A247-B0E5-636A0A957025}" destId="{8D96F3C2-9AE9-5449-A18A-704CB07E8007}" srcOrd="0" destOrd="0" presId="urn:microsoft.com/office/officeart/2005/8/layout/vList3"/>
    <dgm:cxn modelId="{30140CFD-B476-9F4D-A0DE-27D24006CE90}" type="presParOf" srcId="{0E8E4EC9-7E42-8449-8B1D-B8D978BBA58E}" destId="{CD37E087-0CA1-214C-A6A5-439DC42DFDE6}" srcOrd="0" destOrd="0" presId="urn:microsoft.com/office/officeart/2005/8/layout/vList3"/>
    <dgm:cxn modelId="{952D0BB7-F1A5-A048-86AE-9BE06A21796E}" type="presParOf" srcId="{CD37E087-0CA1-214C-A6A5-439DC42DFDE6}" destId="{57FD140C-F7A5-964E-9B44-FB3EE1D57B2D}" srcOrd="0" destOrd="0" presId="urn:microsoft.com/office/officeart/2005/8/layout/vList3"/>
    <dgm:cxn modelId="{A0C20F87-044B-4847-9F4E-6779E256BA40}" type="presParOf" srcId="{CD37E087-0CA1-214C-A6A5-439DC42DFDE6}" destId="{3F44D564-081C-3F4C-BDD9-E55189CA144A}" srcOrd="1" destOrd="0" presId="urn:microsoft.com/office/officeart/2005/8/layout/vList3"/>
    <dgm:cxn modelId="{1ED5EC37-C82B-314D-925C-6337D13DF166}" type="presParOf" srcId="{0E8E4EC9-7E42-8449-8B1D-B8D978BBA58E}" destId="{A8794AB2-47B7-8542-A973-49A1627A8C2C}" srcOrd="1" destOrd="0" presId="urn:microsoft.com/office/officeart/2005/8/layout/vList3"/>
    <dgm:cxn modelId="{8001CF16-5826-2040-9E1B-7671BB6B7391}" type="presParOf" srcId="{0E8E4EC9-7E42-8449-8B1D-B8D978BBA58E}" destId="{4B5DCDDD-D8C0-9B4A-B7CE-42DECEEAD9B0}" srcOrd="2" destOrd="0" presId="urn:microsoft.com/office/officeart/2005/8/layout/vList3"/>
    <dgm:cxn modelId="{00FA3CD4-20B4-DB4B-A8A4-2C7528B24628}" type="presParOf" srcId="{4B5DCDDD-D8C0-9B4A-B7CE-42DECEEAD9B0}" destId="{C1E9A88E-4A42-8143-9519-CF74293EE0EF}" srcOrd="0" destOrd="0" presId="urn:microsoft.com/office/officeart/2005/8/layout/vList3"/>
    <dgm:cxn modelId="{8C658DEC-897C-AA4E-8DA2-243BBE546959}" type="presParOf" srcId="{4B5DCDDD-D8C0-9B4A-B7CE-42DECEEAD9B0}" destId="{DB9F5189-C865-3F49-A022-F81A9606AE23}" srcOrd="1" destOrd="0" presId="urn:microsoft.com/office/officeart/2005/8/layout/vList3"/>
    <dgm:cxn modelId="{7735CC38-E700-0C47-8B73-6ADE491E7EAA}" type="presParOf" srcId="{0E8E4EC9-7E42-8449-8B1D-B8D978BBA58E}" destId="{061618E4-7C87-3240-AE20-A63ADD1BCFDC}" srcOrd="3" destOrd="0" presId="urn:microsoft.com/office/officeart/2005/8/layout/vList3"/>
    <dgm:cxn modelId="{F99EC47C-A51B-3F43-A279-5D87B3A77314}" type="presParOf" srcId="{0E8E4EC9-7E42-8449-8B1D-B8D978BBA58E}" destId="{CA1B5934-ABD3-E340-88D2-532C70698B26}" srcOrd="4" destOrd="0" presId="urn:microsoft.com/office/officeart/2005/8/layout/vList3"/>
    <dgm:cxn modelId="{2BD3411E-E85E-1440-8573-BB2A5E0625B9}" type="presParOf" srcId="{CA1B5934-ABD3-E340-88D2-532C70698B26}" destId="{DFED46E2-0F47-2445-9AA8-7677D0EA89A9}" srcOrd="0" destOrd="0" presId="urn:microsoft.com/office/officeart/2005/8/layout/vList3"/>
    <dgm:cxn modelId="{85048A32-291F-D84E-8244-F9F5E927B922}" type="presParOf" srcId="{CA1B5934-ABD3-E340-88D2-532C70698B26}" destId="{8D96F3C2-9AE9-5449-A18A-704CB07E8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02897D0-316A-744A-8076-452BB2C9C227}" type="doc">
      <dgm:prSet loTypeId="urn:microsoft.com/office/officeart/2008/layout/PictureAccent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83854AB-1A8C-1543-9BD0-559B961C0EA5}">
      <dgm:prSet/>
      <dgm:spPr/>
      <dgm:t>
        <a:bodyPr/>
        <a:lstStyle/>
        <a:p>
          <a:r>
            <a:rPr lang="en-US" dirty="0">
              <a:latin typeface="Gill Sans MT" panose="020B0502020104020203" pitchFamily="34" charset="77"/>
            </a:rPr>
            <a:t>2 protein shakes + 1 meal that includes options form the Lean and Green foods + 1-2 snacks</a:t>
          </a:r>
        </a:p>
      </dgm:t>
    </dgm:pt>
    <dgm:pt modelId="{F07A1B4E-CA7C-3640-A209-43C26861246C}" type="parTrans" cxnId="{671EA04A-6DD8-6C47-90AF-58A6ADF2B702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CE4D087D-A784-354A-8702-6333D1E8E203}" type="sibTrans" cxnId="{671EA04A-6DD8-6C47-90AF-58A6ADF2B702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3F3519E0-A302-8B4C-A16F-A076C51E8A2D}">
      <dgm:prSet/>
      <dgm:spPr/>
      <dgm:t>
        <a:bodyPr/>
        <a:lstStyle/>
        <a:p>
          <a:r>
            <a:rPr lang="en-US">
              <a:latin typeface="Gill Sans MT" panose="020B0502020104020203" pitchFamily="34" charset="77"/>
            </a:rPr>
            <a:t>Lean Protein: Grilled, baked, roasted, broiled or poached </a:t>
          </a:r>
        </a:p>
      </dgm:t>
    </dgm:pt>
    <dgm:pt modelId="{175F1C05-431C-384D-BCAE-24968C181E0E}" type="parTrans" cxnId="{28AD476B-1D3B-5943-835F-83EADFB432A4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AC75C650-0994-1545-AFEF-6601B1585B2D}" type="sibTrans" cxnId="{28AD476B-1D3B-5943-835F-83EADFB432A4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5E1492AB-680A-B743-9419-2736D7DDA751}">
      <dgm:prSet/>
      <dgm:spPr/>
      <dgm:t>
        <a:bodyPr/>
        <a:lstStyle/>
        <a:p>
          <a:r>
            <a:rPr lang="en-US">
              <a:latin typeface="Gill Sans MT" panose="020B0502020104020203" pitchFamily="34" charset="77"/>
            </a:rPr>
            <a:t>“Green” Vegetables</a:t>
          </a:r>
        </a:p>
      </dgm:t>
    </dgm:pt>
    <dgm:pt modelId="{7A55D493-6854-E24F-B490-70BD90D8DB87}" type="parTrans" cxnId="{DF5F8689-9006-6547-8DBF-837C443CB732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1D1CD2DF-19E1-B54D-8D09-2F2D4BA93A58}" type="sibTrans" cxnId="{DF5F8689-9006-6547-8DBF-837C443CB732}">
      <dgm:prSet/>
      <dgm:spPr/>
      <dgm:t>
        <a:bodyPr/>
        <a:lstStyle/>
        <a:p>
          <a:endParaRPr lang="en-US">
            <a:latin typeface="Gill Sans MT" panose="020B0502020104020203" pitchFamily="34" charset="77"/>
          </a:endParaRPr>
        </a:p>
      </dgm:t>
    </dgm:pt>
    <dgm:pt modelId="{9719D86B-5B25-2C46-B22F-8AF358EAB2C1}" type="pres">
      <dgm:prSet presAssocID="{502897D0-316A-744A-8076-452BB2C9C22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964A241-5304-1543-88A5-6DB090766420}" type="pres">
      <dgm:prSet presAssocID="{683854AB-1A8C-1543-9BD0-559B961C0EA5}" presName="root" presStyleCnt="0">
        <dgm:presLayoutVars>
          <dgm:chMax/>
          <dgm:chPref val="4"/>
        </dgm:presLayoutVars>
      </dgm:prSet>
      <dgm:spPr/>
    </dgm:pt>
    <dgm:pt modelId="{2F0325B3-D578-FA46-B01C-20674A5CE641}" type="pres">
      <dgm:prSet presAssocID="{683854AB-1A8C-1543-9BD0-559B961C0EA5}" presName="rootComposite" presStyleCnt="0">
        <dgm:presLayoutVars/>
      </dgm:prSet>
      <dgm:spPr/>
    </dgm:pt>
    <dgm:pt modelId="{C1E2B298-5C18-E34B-B0A1-0891A64B7121}" type="pres">
      <dgm:prSet presAssocID="{683854AB-1A8C-1543-9BD0-559B961C0EA5}" presName="rootText" presStyleLbl="node0" presStyleIdx="0" presStyleCnt="1">
        <dgm:presLayoutVars>
          <dgm:chMax/>
          <dgm:chPref val="4"/>
        </dgm:presLayoutVars>
      </dgm:prSet>
      <dgm:spPr/>
    </dgm:pt>
    <dgm:pt modelId="{DF8B6413-59E6-CA49-A2F9-6B3EDE205A4D}" type="pres">
      <dgm:prSet presAssocID="{683854AB-1A8C-1543-9BD0-559B961C0EA5}" presName="childShape" presStyleCnt="0">
        <dgm:presLayoutVars>
          <dgm:chMax val="0"/>
          <dgm:chPref val="0"/>
        </dgm:presLayoutVars>
      </dgm:prSet>
      <dgm:spPr/>
    </dgm:pt>
    <dgm:pt modelId="{915A7AC2-BA5F-224A-AF18-BD3B1A1E960A}" type="pres">
      <dgm:prSet presAssocID="{3F3519E0-A302-8B4C-A16F-A076C51E8A2D}" presName="childComposite" presStyleCnt="0">
        <dgm:presLayoutVars>
          <dgm:chMax val="0"/>
          <dgm:chPref val="0"/>
        </dgm:presLayoutVars>
      </dgm:prSet>
      <dgm:spPr/>
    </dgm:pt>
    <dgm:pt modelId="{7053D4E6-136C-5242-91C7-518F140D4ED0}" type="pres">
      <dgm:prSet presAssocID="{3F3519E0-A302-8B4C-A16F-A076C51E8A2D}" presName="Image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icken leg with solid fill"/>
        </a:ext>
      </dgm:extLst>
    </dgm:pt>
    <dgm:pt modelId="{88397DC7-D557-2843-B102-DEEE4AEBD5E9}" type="pres">
      <dgm:prSet presAssocID="{3F3519E0-A302-8B4C-A16F-A076C51E8A2D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75D4361E-2B8C-B14A-B07D-F26DB937CA86}" type="pres">
      <dgm:prSet presAssocID="{5E1492AB-680A-B743-9419-2736D7DDA751}" presName="childComposite" presStyleCnt="0">
        <dgm:presLayoutVars>
          <dgm:chMax val="0"/>
          <dgm:chPref val="0"/>
        </dgm:presLayoutVars>
      </dgm:prSet>
      <dgm:spPr/>
    </dgm:pt>
    <dgm:pt modelId="{E975F172-65CA-D240-93F3-D944E19CCD58}" type="pres">
      <dgm:prSet presAssocID="{5E1492AB-680A-B743-9419-2736D7DDA751}" presName="Image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rvest basket with solid fill"/>
        </a:ext>
      </dgm:extLst>
    </dgm:pt>
    <dgm:pt modelId="{D24A9A94-C23C-BC4A-9B6D-1B401C223251}" type="pres">
      <dgm:prSet presAssocID="{5E1492AB-680A-B743-9419-2736D7DDA751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EBB78112-10F6-A746-A1AF-37DD0C025ADD}" type="presOf" srcId="{502897D0-316A-744A-8076-452BB2C9C227}" destId="{9719D86B-5B25-2C46-B22F-8AF358EAB2C1}" srcOrd="0" destOrd="0" presId="urn:microsoft.com/office/officeart/2008/layout/PictureAccentList"/>
    <dgm:cxn modelId="{671EA04A-6DD8-6C47-90AF-58A6ADF2B702}" srcId="{502897D0-316A-744A-8076-452BB2C9C227}" destId="{683854AB-1A8C-1543-9BD0-559B961C0EA5}" srcOrd="0" destOrd="0" parTransId="{F07A1B4E-CA7C-3640-A209-43C26861246C}" sibTransId="{CE4D087D-A784-354A-8702-6333D1E8E203}"/>
    <dgm:cxn modelId="{28AD476B-1D3B-5943-835F-83EADFB432A4}" srcId="{683854AB-1A8C-1543-9BD0-559B961C0EA5}" destId="{3F3519E0-A302-8B4C-A16F-A076C51E8A2D}" srcOrd="0" destOrd="0" parTransId="{175F1C05-431C-384D-BCAE-24968C181E0E}" sibTransId="{AC75C650-0994-1545-AFEF-6601B1585B2D}"/>
    <dgm:cxn modelId="{DF5F8689-9006-6547-8DBF-837C443CB732}" srcId="{683854AB-1A8C-1543-9BD0-559B961C0EA5}" destId="{5E1492AB-680A-B743-9419-2736D7DDA751}" srcOrd="1" destOrd="0" parTransId="{7A55D493-6854-E24F-B490-70BD90D8DB87}" sibTransId="{1D1CD2DF-19E1-B54D-8D09-2F2D4BA93A58}"/>
    <dgm:cxn modelId="{EA8C3697-A9FD-5A4B-B487-69F50182029F}" type="presOf" srcId="{683854AB-1A8C-1543-9BD0-559B961C0EA5}" destId="{C1E2B298-5C18-E34B-B0A1-0891A64B7121}" srcOrd="0" destOrd="0" presId="urn:microsoft.com/office/officeart/2008/layout/PictureAccentList"/>
    <dgm:cxn modelId="{5543B3AA-DDD5-274D-869E-7696B48C5D81}" type="presOf" srcId="{3F3519E0-A302-8B4C-A16F-A076C51E8A2D}" destId="{88397DC7-D557-2843-B102-DEEE4AEBD5E9}" srcOrd="0" destOrd="0" presId="urn:microsoft.com/office/officeart/2008/layout/PictureAccentList"/>
    <dgm:cxn modelId="{EBC0C9D4-BDEA-1946-A8C7-8435F3792FCB}" type="presOf" srcId="{5E1492AB-680A-B743-9419-2736D7DDA751}" destId="{D24A9A94-C23C-BC4A-9B6D-1B401C223251}" srcOrd="0" destOrd="0" presId="urn:microsoft.com/office/officeart/2008/layout/PictureAccentList"/>
    <dgm:cxn modelId="{FA634404-979F-D94E-B739-AD22D2293DBF}" type="presParOf" srcId="{9719D86B-5B25-2C46-B22F-8AF358EAB2C1}" destId="{8964A241-5304-1543-88A5-6DB090766420}" srcOrd="0" destOrd="0" presId="urn:microsoft.com/office/officeart/2008/layout/PictureAccentList"/>
    <dgm:cxn modelId="{4277AB37-4983-564C-84DD-B99A4A32887A}" type="presParOf" srcId="{8964A241-5304-1543-88A5-6DB090766420}" destId="{2F0325B3-D578-FA46-B01C-20674A5CE641}" srcOrd="0" destOrd="0" presId="urn:microsoft.com/office/officeart/2008/layout/PictureAccentList"/>
    <dgm:cxn modelId="{043EA7D5-A7DF-7242-B070-57D8B4789FE0}" type="presParOf" srcId="{2F0325B3-D578-FA46-B01C-20674A5CE641}" destId="{C1E2B298-5C18-E34B-B0A1-0891A64B7121}" srcOrd="0" destOrd="0" presId="urn:microsoft.com/office/officeart/2008/layout/PictureAccentList"/>
    <dgm:cxn modelId="{BA54D81C-0349-0448-B1CC-9906EB71EF4D}" type="presParOf" srcId="{8964A241-5304-1543-88A5-6DB090766420}" destId="{DF8B6413-59E6-CA49-A2F9-6B3EDE205A4D}" srcOrd="1" destOrd="0" presId="urn:microsoft.com/office/officeart/2008/layout/PictureAccentList"/>
    <dgm:cxn modelId="{6810F9DA-8C8C-8A43-A192-18EB9B81618E}" type="presParOf" srcId="{DF8B6413-59E6-CA49-A2F9-6B3EDE205A4D}" destId="{915A7AC2-BA5F-224A-AF18-BD3B1A1E960A}" srcOrd="0" destOrd="0" presId="urn:microsoft.com/office/officeart/2008/layout/PictureAccentList"/>
    <dgm:cxn modelId="{20449560-51F1-C742-9008-07A223B33009}" type="presParOf" srcId="{915A7AC2-BA5F-224A-AF18-BD3B1A1E960A}" destId="{7053D4E6-136C-5242-91C7-518F140D4ED0}" srcOrd="0" destOrd="0" presId="urn:microsoft.com/office/officeart/2008/layout/PictureAccentList"/>
    <dgm:cxn modelId="{64F0FCBD-97E6-AF47-8B7D-A2BD30799D8D}" type="presParOf" srcId="{915A7AC2-BA5F-224A-AF18-BD3B1A1E960A}" destId="{88397DC7-D557-2843-B102-DEEE4AEBD5E9}" srcOrd="1" destOrd="0" presId="urn:microsoft.com/office/officeart/2008/layout/PictureAccentList"/>
    <dgm:cxn modelId="{912D05DE-8632-E240-9633-66F8EC7CF419}" type="presParOf" srcId="{DF8B6413-59E6-CA49-A2F9-6B3EDE205A4D}" destId="{75D4361E-2B8C-B14A-B07D-F26DB937CA86}" srcOrd="1" destOrd="0" presId="urn:microsoft.com/office/officeart/2008/layout/PictureAccentList"/>
    <dgm:cxn modelId="{76E1B023-FD8B-6A46-8B8E-3CF91CEC995F}" type="presParOf" srcId="{75D4361E-2B8C-B14A-B07D-F26DB937CA86}" destId="{E975F172-65CA-D240-93F3-D944E19CCD58}" srcOrd="0" destOrd="0" presId="urn:microsoft.com/office/officeart/2008/layout/PictureAccentList"/>
    <dgm:cxn modelId="{C8D710EC-E82F-AE4E-ABF8-6EA0171D0AC9}" type="presParOf" srcId="{75D4361E-2B8C-B14A-B07D-F26DB937CA86}" destId="{D24A9A94-C23C-BC4A-9B6D-1B401C22325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326FD1E-117B-DD48-8E45-AA2772B67F4B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998F489-1E7A-2B42-B706-76BBE457E09E}">
      <dgm:prSet/>
      <dgm:spPr/>
      <dgm:t>
        <a:bodyPr/>
        <a:lstStyle/>
        <a:p>
          <a:r>
            <a:rPr lang="en-US" b="0">
              <a:latin typeface="Gill Sans MT" panose="020B0502020104020203" pitchFamily="34" charset="77"/>
            </a:rPr>
            <a:t>Education on stages of post-op diet plans</a:t>
          </a:r>
        </a:p>
      </dgm:t>
    </dgm:pt>
    <dgm:pt modelId="{F110D5B9-AF40-E140-81DD-3BE0A3124633}" type="parTrans" cxnId="{044CC3F2-88E2-834D-981C-67D5AAC31B83}">
      <dgm:prSet/>
      <dgm:spPr/>
      <dgm:t>
        <a:bodyPr/>
        <a:lstStyle/>
        <a:p>
          <a:endParaRPr lang="en-US" b="0">
            <a:latin typeface="Gill Sans MT" panose="020B0502020104020203" pitchFamily="34" charset="77"/>
          </a:endParaRPr>
        </a:p>
      </dgm:t>
    </dgm:pt>
    <dgm:pt modelId="{EFED2C4B-A397-044D-A1D2-025FC572AA08}" type="sibTrans" cxnId="{044CC3F2-88E2-834D-981C-67D5AAC31B83}">
      <dgm:prSet/>
      <dgm:spPr/>
      <dgm:t>
        <a:bodyPr/>
        <a:lstStyle/>
        <a:p>
          <a:endParaRPr lang="en-US" b="0">
            <a:latin typeface="Gill Sans MT" panose="020B0502020104020203" pitchFamily="34" charset="77"/>
          </a:endParaRPr>
        </a:p>
      </dgm:t>
    </dgm:pt>
    <dgm:pt modelId="{5626398C-15BF-0E4A-9B7D-A1AA46630259}">
      <dgm:prSet/>
      <dgm:spPr/>
      <dgm:t>
        <a:bodyPr/>
        <a:lstStyle/>
        <a:p>
          <a:r>
            <a:rPr lang="en-US" b="0" dirty="0">
              <a:latin typeface="Gill Sans MT" panose="020B0502020104020203" pitchFamily="34" charset="77"/>
            </a:rPr>
            <a:t>Portion Sizes</a:t>
          </a:r>
        </a:p>
      </dgm:t>
    </dgm:pt>
    <dgm:pt modelId="{0D21CB61-58A6-7643-8C41-6ABC5529F8A4}" type="parTrans" cxnId="{8A145978-208C-4145-9F94-86F890D7FFE7}">
      <dgm:prSet/>
      <dgm:spPr/>
      <dgm:t>
        <a:bodyPr/>
        <a:lstStyle/>
        <a:p>
          <a:endParaRPr lang="en-US" b="0">
            <a:latin typeface="Gill Sans MT" panose="020B0502020104020203" pitchFamily="34" charset="77"/>
          </a:endParaRPr>
        </a:p>
      </dgm:t>
    </dgm:pt>
    <dgm:pt modelId="{EFA51C6F-84E0-5340-98BA-A310774E552F}" type="sibTrans" cxnId="{8A145978-208C-4145-9F94-86F890D7FFE7}">
      <dgm:prSet/>
      <dgm:spPr/>
      <dgm:t>
        <a:bodyPr/>
        <a:lstStyle/>
        <a:p>
          <a:endParaRPr lang="en-US" b="0">
            <a:latin typeface="Gill Sans MT" panose="020B0502020104020203" pitchFamily="34" charset="77"/>
          </a:endParaRPr>
        </a:p>
      </dgm:t>
    </dgm:pt>
    <dgm:pt modelId="{07E0D2C5-4733-D048-BDA8-93E55090892C}">
      <dgm:prSet/>
      <dgm:spPr/>
      <dgm:t>
        <a:bodyPr/>
        <a:lstStyle/>
        <a:p>
          <a:r>
            <a:rPr lang="en-US" b="0" dirty="0">
              <a:latin typeface="Gill Sans MT" panose="020B0502020104020203" pitchFamily="34" charset="77"/>
            </a:rPr>
            <a:t>Complete one day trial of each stage of the post-surgery diet and record on food log</a:t>
          </a:r>
        </a:p>
      </dgm:t>
    </dgm:pt>
    <dgm:pt modelId="{75741B1E-19B3-7D4A-8371-649694F17D94}" type="parTrans" cxnId="{CB370F96-2E52-B345-922D-992694617E44}">
      <dgm:prSet/>
      <dgm:spPr/>
      <dgm:t>
        <a:bodyPr/>
        <a:lstStyle/>
        <a:p>
          <a:endParaRPr lang="en-US" b="0">
            <a:latin typeface="Gill Sans MT" panose="020B0502020104020203" pitchFamily="34" charset="77"/>
          </a:endParaRPr>
        </a:p>
      </dgm:t>
    </dgm:pt>
    <dgm:pt modelId="{156240BA-1650-CD48-BBB6-5784C0894C9C}" type="sibTrans" cxnId="{CB370F96-2E52-B345-922D-992694617E44}">
      <dgm:prSet/>
      <dgm:spPr/>
      <dgm:t>
        <a:bodyPr/>
        <a:lstStyle/>
        <a:p>
          <a:endParaRPr lang="en-US" b="0">
            <a:latin typeface="Gill Sans MT" panose="020B0502020104020203" pitchFamily="34" charset="77"/>
          </a:endParaRPr>
        </a:p>
      </dgm:t>
    </dgm:pt>
    <dgm:pt modelId="{58B61D8F-437C-3E4B-9757-73E552308C33}" type="pres">
      <dgm:prSet presAssocID="{D326FD1E-117B-DD48-8E45-AA2772B67F4B}" presName="linear" presStyleCnt="0">
        <dgm:presLayoutVars>
          <dgm:animLvl val="lvl"/>
          <dgm:resizeHandles val="exact"/>
        </dgm:presLayoutVars>
      </dgm:prSet>
      <dgm:spPr/>
    </dgm:pt>
    <dgm:pt modelId="{72BA1936-6160-2548-A720-DDDD4E72B189}" type="pres">
      <dgm:prSet presAssocID="{3998F489-1E7A-2B42-B706-76BBE457E09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ED0DFD4-BB0C-7648-BBBE-5FCB965710B5}" type="pres">
      <dgm:prSet presAssocID="{EFED2C4B-A397-044D-A1D2-025FC572AA08}" presName="spacer" presStyleCnt="0"/>
      <dgm:spPr/>
    </dgm:pt>
    <dgm:pt modelId="{B5EBC011-AF0A-4C4D-AD6A-451ADE15F87F}" type="pres">
      <dgm:prSet presAssocID="{5626398C-15BF-0E4A-9B7D-A1AA4663025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BDD20EB-BEDE-F442-8782-37357A6FB6FD}" type="pres">
      <dgm:prSet presAssocID="{EFA51C6F-84E0-5340-98BA-A310774E552F}" presName="spacer" presStyleCnt="0"/>
      <dgm:spPr/>
    </dgm:pt>
    <dgm:pt modelId="{DF9745C0-D710-8D48-AA2C-CF3F3230C466}" type="pres">
      <dgm:prSet presAssocID="{07E0D2C5-4733-D048-BDA8-93E55090892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A145978-208C-4145-9F94-86F890D7FFE7}" srcId="{D326FD1E-117B-DD48-8E45-AA2772B67F4B}" destId="{5626398C-15BF-0E4A-9B7D-A1AA46630259}" srcOrd="1" destOrd="0" parTransId="{0D21CB61-58A6-7643-8C41-6ABC5529F8A4}" sibTransId="{EFA51C6F-84E0-5340-98BA-A310774E552F}"/>
    <dgm:cxn modelId="{551B7B7E-6F31-1A41-AA32-4A40667C79CC}" type="presOf" srcId="{3998F489-1E7A-2B42-B706-76BBE457E09E}" destId="{72BA1936-6160-2548-A720-DDDD4E72B189}" srcOrd="0" destOrd="0" presId="urn:microsoft.com/office/officeart/2005/8/layout/vList2"/>
    <dgm:cxn modelId="{CB370F96-2E52-B345-922D-992694617E44}" srcId="{D326FD1E-117B-DD48-8E45-AA2772B67F4B}" destId="{07E0D2C5-4733-D048-BDA8-93E55090892C}" srcOrd="2" destOrd="0" parTransId="{75741B1E-19B3-7D4A-8371-649694F17D94}" sibTransId="{156240BA-1650-CD48-BBB6-5784C0894C9C}"/>
    <dgm:cxn modelId="{6F45F7AF-5782-FF43-A1BD-12B391B9FACC}" type="presOf" srcId="{5626398C-15BF-0E4A-9B7D-A1AA46630259}" destId="{B5EBC011-AF0A-4C4D-AD6A-451ADE15F87F}" srcOrd="0" destOrd="0" presId="urn:microsoft.com/office/officeart/2005/8/layout/vList2"/>
    <dgm:cxn modelId="{407ECCD8-2339-144B-843B-6B2971AC0A9C}" type="presOf" srcId="{D326FD1E-117B-DD48-8E45-AA2772B67F4B}" destId="{58B61D8F-437C-3E4B-9757-73E552308C33}" srcOrd="0" destOrd="0" presId="urn:microsoft.com/office/officeart/2005/8/layout/vList2"/>
    <dgm:cxn modelId="{16ED2AE7-B7A7-D94D-8AAC-03E162A65A63}" type="presOf" srcId="{07E0D2C5-4733-D048-BDA8-93E55090892C}" destId="{DF9745C0-D710-8D48-AA2C-CF3F3230C466}" srcOrd="0" destOrd="0" presId="urn:microsoft.com/office/officeart/2005/8/layout/vList2"/>
    <dgm:cxn modelId="{044CC3F2-88E2-834D-981C-67D5AAC31B83}" srcId="{D326FD1E-117B-DD48-8E45-AA2772B67F4B}" destId="{3998F489-1E7A-2B42-B706-76BBE457E09E}" srcOrd="0" destOrd="0" parTransId="{F110D5B9-AF40-E140-81DD-3BE0A3124633}" sibTransId="{EFED2C4B-A397-044D-A1D2-025FC572AA08}"/>
    <dgm:cxn modelId="{D942ED9F-A345-6840-B297-ABF484DA4160}" type="presParOf" srcId="{58B61D8F-437C-3E4B-9757-73E552308C33}" destId="{72BA1936-6160-2548-A720-DDDD4E72B189}" srcOrd="0" destOrd="0" presId="urn:microsoft.com/office/officeart/2005/8/layout/vList2"/>
    <dgm:cxn modelId="{2CF02F40-D2F5-C04A-8F8F-1ED6D0DD1A94}" type="presParOf" srcId="{58B61D8F-437C-3E4B-9757-73E552308C33}" destId="{3ED0DFD4-BB0C-7648-BBBE-5FCB965710B5}" srcOrd="1" destOrd="0" presId="urn:microsoft.com/office/officeart/2005/8/layout/vList2"/>
    <dgm:cxn modelId="{305092B3-FAD1-E447-BF0C-38BC51E78550}" type="presParOf" srcId="{58B61D8F-437C-3E4B-9757-73E552308C33}" destId="{B5EBC011-AF0A-4C4D-AD6A-451ADE15F87F}" srcOrd="2" destOrd="0" presId="urn:microsoft.com/office/officeart/2005/8/layout/vList2"/>
    <dgm:cxn modelId="{5744263C-20DE-D841-B39B-3428AF0D48C7}" type="presParOf" srcId="{58B61D8F-437C-3E4B-9757-73E552308C33}" destId="{4BDD20EB-BEDE-F442-8782-37357A6FB6FD}" srcOrd="3" destOrd="0" presId="urn:microsoft.com/office/officeart/2005/8/layout/vList2"/>
    <dgm:cxn modelId="{9F5010EB-A39C-C84E-B0B8-A23495C06113}" type="presParOf" srcId="{58B61D8F-437C-3E4B-9757-73E552308C33}" destId="{DF9745C0-D710-8D48-AA2C-CF3F3230C46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0EDF09B-2360-48CA-8625-5ED81109D0B7}" type="doc">
      <dgm:prSet loTypeId="urn:microsoft.com/office/officeart/2005/8/layout/hProcess9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FB2859A-51B1-44CB-A955-C9998B9AFB06}">
      <dgm:prSet/>
      <dgm:spPr/>
      <dgm:t>
        <a:bodyPr/>
        <a:lstStyle/>
        <a:p>
          <a:r>
            <a:rPr lang="en-US" dirty="0"/>
            <a:t>24-hour post-operative phone call</a:t>
          </a:r>
        </a:p>
      </dgm:t>
    </dgm:pt>
    <dgm:pt modelId="{70ED7B01-7272-4F70-8A6B-FDA2DFFF84D1}" type="parTrans" cxnId="{03CDBE9D-3859-4B69-95A4-AC948E76EC17}">
      <dgm:prSet/>
      <dgm:spPr/>
      <dgm:t>
        <a:bodyPr/>
        <a:lstStyle/>
        <a:p>
          <a:endParaRPr lang="en-US"/>
        </a:p>
      </dgm:t>
    </dgm:pt>
    <dgm:pt modelId="{1855464D-B835-4175-8304-C862F03F9392}" type="sibTrans" cxnId="{03CDBE9D-3859-4B69-95A4-AC948E76EC17}">
      <dgm:prSet/>
      <dgm:spPr/>
      <dgm:t>
        <a:bodyPr/>
        <a:lstStyle/>
        <a:p>
          <a:endParaRPr lang="en-US"/>
        </a:p>
      </dgm:t>
    </dgm:pt>
    <dgm:pt modelId="{D9C8B021-ABE0-46F2-B582-99F42C2AD685}">
      <dgm:prSet/>
      <dgm:spPr/>
      <dgm:t>
        <a:bodyPr/>
        <a:lstStyle/>
        <a:p>
          <a:r>
            <a:rPr lang="en-US"/>
            <a:t>2 Weeks</a:t>
          </a:r>
        </a:p>
      </dgm:t>
    </dgm:pt>
    <dgm:pt modelId="{9AAA2643-D746-4E22-B841-BF2CE6BC3664}" type="parTrans" cxnId="{44D04A62-7B19-4C99-9F90-8F24CA16C5A4}">
      <dgm:prSet/>
      <dgm:spPr/>
      <dgm:t>
        <a:bodyPr/>
        <a:lstStyle/>
        <a:p>
          <a:endParaRPr lang="en-US"/>
        </a:p>
      </dgm:t>
    </dgm:pt>
    <dgm:pt modelId="{F6F4C50A-F857-460E-8815-0AFEC62AB63E}" type="sibTrans" cxnId="{44D04A62-7B19-4C99-9F90-8F24CA16C5A4}">
      <dgm:prSet/>
      <dgm:spPr/>
      <dgm:t>
        <a:bodyPr/>
        <a:lstStyle/>
        <a:p>
          <a:endParaRPr lang="en-US"/>
        </a:p>
      </dgm:t>
    </dgm:pt>
    <dgm:pt modelId="{5B0E6DFA-8F6B-4EE8-BBDD-E480A95CE207}">
      <dgm:prSet/>
      <dgm:spPr/>
      <dgm:t>
        <a:bodyPr/>
        <a:lstStyle/>
        <a:p>
          <a:r>
            <a:rPr lang="en-US"/>
            <a:t>6 Weeks</a:t>
          </a:r>
        </a:p>
      </dgm:t>
    </dgm:pt>
    <dgm:pt modelId="{A7A2EC23-01C5-407E-A807-CF2E45D7A612}" type="parTrans" cxnId="{17862B7D-52D7-4B1C-A763-4FD2B1E8A116}">
      <dgm:prSet/>
      <dgm:spPr/>
      <dgm:t>
        <a:bodyPr/>
        <a:lstStyle/>
        <a:p>
          <a:endParaRPr lang="en-US"/>
        </a:p>
      </dgm:t>
    </dgm:pt>
    <dgm:pt modelId="{F713CDB9-E816-4E95-BC8F-D7F33B7F23EE}" type="sibTrans" cxnId="{17862B7D-52D7-4B1C-A763-4FD2B1E8A116}">
      <dgm:prSet/>
      <dgm:spPr/>
      <dgm:t>
        <a:bodyPr/>
        <a:lstStyle/>
        <a:p>
          <a:endParaRPr lang="en-US"/>
        </a:p>
      </dgm:t>
    </dgm:pt>
    <dgm:pt modelId="{986C3702-02FF-4808-81D5-41842AB4F604}">
      <dgm:prSet/>
      <dgm:spPr/>
      <dgm:t>
        <a:bodyPr/>
        <a:lstStyle/>
        <a:p>
          <a:r>
            <a:rPr lang="en-US"/>
            <a:t>3 Months</a:t>
          </a:r>
        </a:p>
      </dgm:t>
    </dgm:pt>
    <dgm:pt modelId="{9124E2D7-2DCE-43A8-8E40-49C407E5DFB1}" type="parTrans" cxnId="{88F36C7F-CCF0-43E6-81EE-6AD9828A558F}">
      <dgm:prSet/>
      <dgm:spPr/>
      <dgm:t>
        <a:bodyPr/>
        <a:lstStyle/>
        <a:p>
          <a:endParaRPr lang="en-US"/>
        </a:p>
      </dgm:t>
    </dgm:pt>
    <dgm:pt modelId="{9A8B759B-A05B-43F2-947F-97B0F92D60DE}" type="sibTrans" cxnId="{88F36C7F-CCF0-43E6-81EE-6AD9828A558F}">
      <dgm:prSet/>
      <dgm:spPr/>
      <dgm:t>
        <a:bodyPr/>
        <a:lstStyle/>
        <a:p>
          <a:endParaRPr lang="en-US"/>
        </a:p>
      </dgm:t>
    </dgm:pt>
    <dgm:pt modelId="{75E9E3F1-0747-4A45-86A0-D90CEE1CE455}">
      <dgm:prSet/>
      <dgm:spPr/>
      <dgm:t>
        <a:bodyPr/>
        <a:lstStyle/>
        <a:p>
          <a:r>
            <a:rPr lang="en-US" dirty="0"/>
            <a:t>6 Months</a:t>
          </a:r>
        </a:p>
      </dgm:t>
    </dgm:pt>
    <dgm:pt modelId="{E78E56CE-DB78-4A7B-B7EE-28272D3AD39E}" type="parTrans" cxnId="{C5B61E2D-407B-4496-B1A3-7E8DE516FBCA}">
      <dgm:prSet/>
      <dgm:spPr/>
      <dgm:t>
        <a:bodyPr/>
        <a:lstStyle/>
        <a:p>
          <a:endParaRPr lang="en-US"/>
        </a:p>
      </dgm:t>
    </dgm:pt>
    <dgm:pt modelId="{3773B5F1-4A84-4924-BA98-E33D7FB27DBA}" type="sibTrans" cxnId="{C5B61E2D-407B-4496-B1A3-7E8DE516FBCA}">
      <dgm:prSet/>
      <dgm:spPr/>
      <dgm:t>
        <a:bodyPr/>
        <a:lstStyle/>
        <a:p>
          <a:endParaRPr lang="en-US"/>
        </a:p>
      </dgm:t>
    </dgm:pt>
    <dgm:pt modelId="{34025DB8-01D2-4FC1-8C37-5CD99D846E97}">
      <dgm:prSet/>
      <dgm:spPr/>
      <dgm:t>
        <a:bodyPr/>
        <a:lstStyle/>
        <a:p>
          <a:r>
            <a:rPr lang="en-US"/>
            <a:t>12 Months</a:t>
          </a:r>
        </a:p>
      </dgm:t>
    </dgm:pt>
    <dgm:pt modelId="{282D1D8F-95A4-4ACD-812A-3209037A9AA9}" type="parTrans" cxnId="{31A564D4-1A00-45E0-A59D-2D6A75125ED8}">
      <dgm:prSet/>
      <dgm:spPr/>
      <dgm:t>
        <a:bodyPr/>
        <a:lstStyle/>
        <a:p>
          <a:endParaRPr lang="en-US"/>
        </a:p>
      </dgm:t>
    </dgm:pt>
    <dgm:pt modelId="{8E66A428-09A1-4152-ACBC-6706439F6FAF}" type="sibTrans" cxnId="{31A564D4-1A00-45E0-A59D-2D6A75125ED8}">
      <dgm:prSet/>
      <dgm:spPr/>
      <dgm:t>
        <a:bodyPr/>
        <a:lstStyle/>
        <a:p>
          <a:endParaRPr lang="en-US"/>
        </a:p>
      </dgm:t>
    </dgm:pt>
    <dgm:pt modelId="{5512B9FA-9444-488A-ABC5-E25A1A9D8515}">
      <dgm:prSet/>
      <dgm:spPr/>
      <dgm:t>
        <a:bodyPr/>
        <a:lstStyle/>
        <a:p>
          <a:r>
            <a:rPr lang="en-US" dirty="0"/>
            <a:t>Every 6 Months thereafter </a:t>
          </a:r>
        </a:p>
      </dgm:t>
    </dgm:pt>
    <dgm:pt modelId="{A713EA5F-0340-4639-A465-04DA21BA4B55}" type="parTrans" cxnId="{7F43E5B2-F715-4A5D-ACBA-6EF956C06F17}">
      <dgm:prSet/>
      <dgm:spPr/>
      <dgm:t>
        <a:bodyPr/>
        <a:lstStyle/>
        <a:p>
          <a:endParaRPr lang="en-US"/>
        </a:p>
      </dgm:t>
    </dgm:pt>
    <dgm:pt modelId="{8D753DB1-D873-4A5C-99C9-1ABFEDF9057A}" type="sibTrans" cxnId="{7F43E5B2-F715-4A5D-ACBA-6EF956C06F17}">
      <dgm:prSet/>
      <dgm:spPr/>
      <dgm:t>
        <a:bodyPr/>
        <a:lstStyle/>
        <a:p>
          <a:endParaRPr lang="en-US"/>
        </a:p>
      </dgm:t>
    </dgm:pt>
    <dgm:pt modelId="{EEC6C678-F8BA-439C-B858-1917748DD306}">
      <dgm:prSet/>
      <dgm:spPr/>
      <dgm:t>
        <a:bodyPr/>
        <a:lstStyle/>
        <a:p>
          <a:r>
            <a:rPr lang="en-US" dirty="0"/>
            <a:t>9 Months</a:t>
          </a:r>
        </a:p>
      </dgm:t>
    </dgm:pt>
    <dgm:pt modelId="{10AEB586-28EB-48B2-8435-186F339CD86B}" type="parTrans" cxnId="{1C4DBB0B-9870-4641-B320-13088DCB453C}">
      <dgm:prSet/>
      <dgm:spPr/>
      <dgm:t>
        <a:bodyPr/>
        <a:lstStyle/>
        <a:p>
          <a:endParaRPr lang="en-US"/>
        </a:p>
      </dgm:t>
    </dgm:pt>
    <dgm:pt modelId="{5E9F179E-BC27-441E-9B60-E279BABDAF54}" type="sibTrans" cxnId="{1C4DBB0B-9870-4641-B320-13088DCB453C}">
      <dgm:prSet/>
      <dgm:spPr/>
      <dgm:t>
        <a:bodyPr/>
        <a:lstStyle/>
        <a:p>
          <a:endParaRPr lang="en-US"/>
        </a:p>
      </dgm:t>
    </dgm:pt>
    <dgm:pt modelId="{D033D0E9-5E8A-4F07-923A-111C32584CF8}" type="pres">
      <dgm:prSet presAssocID="{10EDF09B-2360-48CA-8625-5ED81109D0B7}" presName="CompostProcess" presStyleCnt="0">
        <dgm:presLayoutVars>
          <dgm:dir/>
          <dgm:resizeHandles val="exact"/>
        </dgm:presLayoutVars>
      </dgm:prSet>
      <dgm:spPr/>
    </dgm:pt>
    <dgm:pt modelId="{52F492D8-9E4F-4212-BAEB-B3C89CF35683}" type="pres">
      <dgm:prSet presAssocID="{10EDF09B-2360-48CA-8625-5ED81109D0B7}" presName="arrow" presStyleLbl="bgShp" presStyleIdx="0" presStyleCnt="1"/>
      <dgm:spPr/>
    </dgm:pt>
    <dgm:pt modelId="{8D135F04-B315-4D9D-BD08-66A9F4FC57D2}" type="pres">
      <dgm:prSet presAssocID="{10EDF09B-2360-48CA-8625-5ED81109D0B7}" presName="linearProcess" presStyleCnt="0"/>
      <dgm:spPr/>
    </dgm:pt>
    <dgm:pt modelId="{762C8CEB-E2B5-4938-B51F-D70829B1CAEA}" type="pres">
      <dgm:prSet presAssocID="{2FB2859A-51B1-44CB-A955-C9998B9AFB06}" presName="textNode" presStyleLbl="node1" presStyleIdx="0" presStyleCnt="8">
        <dgm:presLayoutVars>
          <dgm:bulletEnabled val="1"/>
        </dgm:presLayoutVars>
      </dgm:prSet>
      <dgm:spPr/>
    </dgm:pt>
    <dgm:pt modelId="{D1DE3D6D-176A-43FB-9F13-972D9A770F7D}" type="pres">
      <dgm:prSet presAssocID="{1855464D-B835-4175-8304-C862F03F9392}" presName="sibTrans" presStyleCnt="0"/>
      <dgm:spPr/>
    </dgm:pt>
    <dgm:pt modelId="{452F305A-E47A-4856-B4C6-52B0DEF9E15F}" type="pres">
      <dgm:prSet presAssocID="{D9C8B021-ABE0-46F2-B582-99F42C2AD685}" presName="textNode" presStyleLbl="node1" presStyleIdx="1" presStyleCnt="8">
        <dgm:presLayoutVars>
          <dgm:bulletEnabled val="1"/>
        </dgm:presLayoutVars>
      </dgm:prSet>
      <dgm:spPr/>
    </dgm:pt>
    <dgm:pt modelId="{E11CB738-B4FB-41BA-9734-4BB198084CB7}" type="pres">
      <dgm:prSet presAssocID="{F6F4C50A-F857-460E-8815-0AFEC62AB63E}" presName="sibTrans" presStyleCnt="0"/>
      <dgm:spPr/>
    </dgm:pt>
    <dgm:pt modelId="{53BECC0F-8FCC-4C90-8D36-5667BE320279}" type="pres">
      <dgm:prSet presAssocID="{5B0E6DFA-8F6B-4EE8-BBDD-E480A95CE207}" presName="textNode" presStyleLbl="node1" presStyleIdx="2" presStyleCnt="8">
        <dgm:presLayoutVars>
          <dgm:bulletEnabled val="1"/>
        </dgm:presLayoutVars>
      </dgm:prSet>
      <dgm:spPr/>
    </dgm:pt>
    <dgm:pt modelId="{856F47EF-994A-4D97-80F7-696843FA8884}" type="pres">
      <dgm:prSet presAssocID="{F713CDB9-E816-4E95-BC8F-D7F33B7F23EE}" presName="sibTrans" presStyleCnt="0"/>
      <dgm:spPr/>
    </dgm:pt>
    <dgm:pt modelId="{2103F8E0-169D-4D89-B289-C6FBE30091A7}" type="pres">
      <dgm:prSet presAssocID="{986C3702-02FF-4808-81D5-41842AB4F604}" presName="textNode" presStyleLbl="node1" presStyleIdx="3" presStyleCnt="8">
        <dgm:presLayoutVars>
          <dgm:bulletEnabled val="1"/>
        </dgm:presLayoutVars>
      </dgm:prSet>
      <dgm:spPr/>
    </dgm:pt>
    <dgm:pt modelId="{B5BB410C-EDC5-42C6-9D69-C7DFF67BAE5E}" type="pres">
      <dgm:prSet presAssocID="{9A8B759B-A05B-43F2-947F-97B0F92D60DE}" presName="sibTrans" presStyleCnt="0"/>
      <dgm:spPr/>
    </dgm:pt>
    <dgm:pt modelId="{7204AB50-C078-4E2E-ABB2-A0B95B73A191}" type="pres">
      <dgm:prSet presAssocID="{75E9E3F1-0747-4A45-86A0-D90CEE1CE455}" presName="textNode" presStyleLbl="node1" presStyleIdx="4" presStyleCnt="8">
        <dgm:presLayoutVars>
          <dgm:bulletEnabled val="1"/>
        </dgm:presLayoutVars>
      </dgm:prSet>
      <dgm:spPr/>
    </dgm:pt>
    <dgm:pt modelId="{F42F8AD0-E663-4660-A681-DCA1003344BE}" type="pres">
      <dgm:prSet presAssocID="{3773B5F1-4A84-4924-BA98-E33D7FB27DBA}" presName="sibTrans" presStyleCnt="0"/>
      <dgm:spPr/>
    </dgm:pt>
    <dgm:pt modelId="{8F3701A8-1796-4DB0-B3F1-F8C467F0C0E5}" type="pres">
      <dgm:prSet presAssocID="{EEC6C678-F8BA-439C-B858-1917748DD306}" presName="textNode" presStyleLbl="node1" presStyleIdx="5" presStyleCnt="8">
        <dgm:presLayoutVars>
          <dgm:bulletEnabled val="1"/>
        </dgm:presLayoutVars>
      </dgm:prSet>
      <dgm:spPr/>
    </dgm:pt>
    <dgm:pt modelId="{D7DE139F-576D-4C26-9FFA-54FC01E62505}" type="pres">
      <dgm:prSet presAssocID="{5E9F179E-BC27-441E-9B60-E279BABDAF54}" presName="sibTrans" presStyleCnt="0"/>
      <dgm:spPr/>
    </dgm:pt>
    <dgm:pt modelId="{5ED60E71-AD92-43F7-BF45-27EFFADCD423}" type="pres">
      <dgm:prSet presAssocID="{34025DB8-01D2-4FC1-8C37-5CD99D846E97}" presName="textNode" presStyleLbl="node1" presStyleIdx="6" presStyleCnt="8">
        <dgm:presLayoutVars>
          <dgm:bulletEnabled val="1"/>
        </dgm:presLayoutVars>
      </dgm:prSet>
      <dgm:spPr/>
    </dgm:pt>
    <dgm:pt modelId="{9365ACC5-125F-46D0-AEDC-316F0D3E6BB7}" type="pres">
      <dgm:prSet presAssocID="{8E66A428-09A1-4152-ACBC-6706439F6FAF}" presName="sibTrans" presStyleCnt="0"/>
      <dgm:spPr/>
    </dgm:pt>
    <dgm:pt modelId="{81DC7B1A-F7C1-4597-B9A1-A35123A835EE}" type="pres">
      <dgm:prSet presAssocID="{5512B9FA-9444-488A-ABC5-E25A1A9D8515}" presName="textNode" presStyleLbl="node1" presStyleIdx="7" presStyleCnt="8">
        <dgm:presLayoutVars>
          <dgm:bulletEnabled val="1"/>
        </dgm:presLayoutVars>
      </dgm:prSet>
      <dgm:spPr/>
    </dgm:pt>
  </dgm:ptLst>
  <dgm:cxnLst>
    <dgm:cxn modelId="{1C4DBB0B-9870-4641-B320-13088DCB453C}" srcId="{10EDF09B-2360-48CA-8625-5ED81109D0B7}" destId="{EEC6C678-F8BA-439C-B858-1917748DD306}" srcOrd="5" destOrd="0" parTransId="{10AEB586-28EB-48B2-8435-186F339CD86B}" sibTransId="{5E9F179E-BC27-441E-9B60-E279BABDAF54}"/>
    <dgm:cxn modelId="{788B7D1A-CF87-418F-B6FA-6AC22351424A}" type="presOf" srcId="{10EDF09B-2360-48CA-8625-5ED81109D0B7}" destId="{D033D0E9-5E8A-4F07-923A-111C32584CF8}" srcOrd="0" destOrd="0" presId="urn:microsoft.com/office/officeart/2005/8/layout/hProcess9"/>
    <dgm:cxn modelId="{C5B61E2D-407B-4496-B1A3-7E8DE516FBCA}" srcId="{10EDF09B-2360-48CA-8625-5ED81109D0B7}" destId="{75E9E3F1-0747-4A45-86A0-D90CEE1CE455}" srcOrd="4" destOrd="0" parTransId="{E78E56CE-DB78-4A7B-B7EE-28272D3AD39E}" sibTransId="{3773B5F1-4A84-4924-BA98-E33D7FB27DBA}"/>
    <dgm:cxn modelId="{7BE7103B-F9EE-40CC-A1C8-61DF720D83D2}" type="presOf" srcId="{2FB2859A-51B1-44CB-A955-C9998B9AFB06}" destId="{762C8CEB-E2B5-4938-B51F-D70829B1CAEA}" srcOrd="0" destOrd="0" presId="urn:microsoft.com/office/officeart/2005/8/layout/hProcess9"/>
    <dgm:cxn modelId="{44D04A62-7B19-4C99-9F90-8F24CA16C5A4}" srcId="{10EDF09B-2360-48CA-8625-5ED81109D0B7}" destId="{D9C8B021-ABE0-46F2-B582-99F42C2AD685}" srcOrd="1" destOrd="0" parTransId="{9AAA2643-D746-4E22-B841-BF2CE6BC3664}" sibTransId="{F6F4C50A-F857-460E-8815-0AFEC62AB63E}"/>
    <dgm:cxn modelId="{100EAD62-7889-4DDB-B1B3-24EE09631E4D}" type="presOf" srcId="{986C3702-02FF-4808-81D5-41842AB4F604}" destId="{2103F8E0-169D-4D89-B289-C6FBE30091A7}" srcOrd="0" destOrd="0" presId="urn:microsoft.com/office/officeart/2005/8/layout/hProcess9"/>
    <dgm:cxn modelId="{EACECB49-BF95-416F-B280-6698EC66A003}" type="presOf" srcId="{EEC6C678-F8BA-439C-B858-1917748DD306}" destId="{8F3701A8-1796-4DB0-B3F1-F8C467F0C0E5}" srcOrd="0" destOrd="0" presId="urn:microsoft.com/office/officeart/2005/8/layout/hProcess9"/>
    <dgm:cxn modelId="{FAA7336D-2757-4613-A6BE-2B10A13C04D5}" type="presOf" srcId="{5B0E6DFA-8F6B-4EE8-BBDD-E480A95CE207}" destId="{53BECC0F-8FCC-4C90-8D36-5667BE320279}" srcOrd="0" destOrd="0" presId="urn:microsoft.com/office/officeart/2005/8/layout/hProcess9"/>
    <dgm:cxn modelId="{17862B7D-52D7-4B1C-A763-4FD2B1E8A116}" srcId="{10EDF09B-2360-48CA-8625-5ED81109D0B7}" destId="{5B0E6DFA-8F6B-4EE8-BBDD-E480A95CE207}" srcOrd="2" destOrd="0" parTransId="{A7A2EC23-01C5-407E-A807-CF2E45D7A612}" sibTransId="{F713CDB9-E816-4E95-BC8F-D7F33B7F23EE}"/>
    <dgm:cxn modelId="{88F36C7F-CCF0-43E6-81EE-6AD9828A558F}" srcId="{10EDF09B-2360-48CA-8625-5ED81109D0B7}" destId="{986C3702-02FF-4808-81D5-41842AB4F604}" srcOrd="3" destOrd="0" parTransId="{9124E2D7-2DCE-43A8-8E40-49C407E5DFB1}" sibTransId="{9A8B759B-A05B-43F2-947F-97B0F92D60DE}"/>
    <dgm:cxn modelId="{8324269A-4C84-43AD-82FD-FE70E9D172F5}" type="presOf" srcId="{34025DB8-01D2-4FC1-8C37-5CD99D846E97}" destId="{5ED60E71-AD92-43F7-BF45-27EFFADCD423}" srcOrd="0" destOrd="0" presId="urn:microsoft.com/office/officeart/2005/8/layout/hProcess9"/>
    <dgm:cxn modelId="{03CDBE9D-3859-4B69-95A4-AC948E76EC17}" srcId="{10EDF09B-2360-48CA-8625-5ED81109D0B7}" destId="{2FB2859A-51B1-44CB-A955-C9998B9AFB06}" srcOrd="0" destOrd="0" parTransId="{70ED7B01-7272-4F70-8A6B-FDA2DFFF84D1}" sibTransId="{1855464D-B835-4175-8304-C862F03F9392}"/>
    <dgm:cxn modelId="{7F43E5B2-F715-4A5D-ACBA-6EF956C06F17}" srcId="{10EDF09B-2360-48CA-8625-5ED81109D0B7}" destId="{5512B9FA-9444-488A-ABC5-E25A1A9D8515}" srcOrd="7" destOrd="0" parTransId="{A713EA5F-0340-4639-A465-04DA21BA4B55}" sibTransId="{8D753DB1-D873-4A5C-99C9-1ABFEDF9057A}"/>
    <dgm:cxn modelId="{E5CD28C4-4E74-4763-8D51-DC6C389BF8C0}" type="presOf" srcId="{D9C8B021-ABE0-46F2-B582-99F42C2AD685}" destId="{452F305A-E47A-4856-B4C6-52B0DEF9E15F}" srcOrd="0" destOrd="0" presId="urn:microsoft.com/office/officeart/2005/8/layout/hProcess9"/>
    <dgm:cxn modelId="{31A564D4-1A00-45E0-A59D-2D6A75125ED8}" srcId="{10EDF09B-2360-48CA-8625-5ED81109D0B7}" destId="{34025DB8-01D2-4FC1-8C37-5CD99D846E97}" srcOrd="6" destOrd="0" parTransId="{282D1D8F-95A4-4ACD-812A-3209037A9AA9}" sibTransId="{8E66A428-09A1-4152-ACBC-6706439F6FAF}"/>
    <dgm:cxn modelId="{536DE7D8-D6DB-4937-8145-9857150FF54B}" type="presOf" srcId="{75E9E3F1-0747-4A45-86A0-D90CEE1CE455}" destId="{7204AB50-C078-4E2E-ABB2-A0B95B73A191}" srcOrd="0" destOrd="0" presId="urn:microsoft.com/office/officeart/2005/8/layout/hProcess9"/>
    <dgm:cxn modelId="{0A2ADEF7-5842-48C7-AB56-9DED94704AEF}" type="presOf" srcId="{5512B9FA-9444-488A-ABC5-E25A1A9D8515}" destId="{81DC7B1A-F7C1-4597-B9A1-A35123A835EE}" srcOrd="0" destOrd="0" presId="urn:microsoft.com/office/officeart/2005/8/layout/hProcess9"/>
    <dgm:cxn modelId="{42C76B1A-BD32-4780-8B06-E3C668ED6061}" type="presParOf" srcId="{D033D0E9-5E8A-4F07-923A-111C32584CF8}" destId="{52F492D8-9E4F-4212-BAEB-B3C89CF35683}" srcOrd="0" destOrd="0" presId="urn:microsoft.com/office/officeart/2005/8/layout/hProcess9"/>
    <dgm:cxn modelId="{C3469E55-9796-473B-B5BE-BAA7442E4B1B}" type="presParOf" srcId="{D033D0E9-5E8A-4F07-923A-111C32584CF8}" destId="{8D135F04-B315-4D9D-BD08-66A9F4FC57D2}" srcOrd="1" destOrd="0" presId="urn:microsoft.com/office/officeart/2005/8/layout/hProcess9"/>
    <dgm:cxn modelId="{9CC67408-B68A-4878-B251-44354535795A}" type="presParOf" srcId="{8D135F04-B315-4D9D-BD08-66A9F4FC57D2}" destId="{762C8CEB-E2B5-4938-B51F-D70829B1CAEA}" srcOrd="0" destOrd="0" presId="urn:microsoft.com/office/officeart/2005/8/layout/hProcess9"/>
    <dgm:cxn modelId="{9FDF4714-A3D3-4C57-B78D-402F71C33874}" type="presParOf" srcId="{8D135F04-B315-4D9D-BD08-66A9F4FC57D2}" destId="{D1DE3D6D-176A-43FB-9F13-972D9A770F7D}" srcOrd="1" destOrd="0" presId="urn:microsoft.com/office/officeart/2005/8/layout/hProcess9"/>
    <dgm:cxn modelId="{BCBC3EE2-528A-47E9-9DCE-61EC36EFDDF3}" type="presParOf" srcId="{8D135F04-B315-4D9D-BD08-66A9F4FC57D2}" destId="{452F305A-E47A-4856-B4C6-52B0DEF9E15F}" srcOrd="2" destOrd="0" presId="urn:microsoft.com/office/officeart/2005/8/layout/hProcess9"/>
    <dgm:cxn modelId="{FF637D31-652B-4897-B657-9CE073C54BCC}" type="presParOf" srcId="{8D135F04-B315-4D9D-BD08-66A9F4FC57D2}" destId="{E11CB738-B4FB-41BA-9734-4BB198084CB7}" srcOrd="3" destOrd="0" presId="urn:microsoft.com/office/officeart/2005/8/layout/hProcess9"/>
    <dgm:cxn modelId="{3C094800-6C4C-4906-8FAE-AC3429446036}" type="presParOf" srcId="{8D135F04-B315-4D9D-BD08-66A9F4FC57D2}" destId="{53BECC0F-8FCC-4C90-8D36-5667BE320279}" srcOrd="4" destOrd="0" presId="urn:microsoft.com/office/officeart/2005/8/layout/hProcess9"/>
    <dgm:cxn modelId="{69780320-4A91-4442-A75F-D6548E62E32E}" type="presParOf" srcId="{8D135F04-B315-4D9D-BD08-66A9F4FC57D2}" destId="{856F47EF-994A-4D97-80F7-696843FA8884}" srcOrd="5" destOrd="0" presId="urn:microsoft.com/office/officeart/2005/8/layout/hProcess9"/>
    <dgm:cxn modelId="{B8C49BA2-599D-458B-A47F-9C80B5005595}" type="presParOf" srcId="{8D135F04-B315-4D9D-BD08-66A9F4FC57D2}" destId="{2103F8E0-169D-4D89-B289-C6FBE30091A7}" srcOrd="6" destOrd="0" presId="urn:microsoft.com/office/officeart/2005/8/layout/hProcess9"/>
    <dgm:cxn modelId="{F14BEC06-A879-43CA-8460-CC5AD5A9F776}" type="presParOf" srcId="{8D135F04-B315-4D9D-BD08-66A9F4FC57D2}" destId="{B5BB410C-EDC5-42C6-9D69-C7DFF67BAE5E}" srcOrd="7" destOrd="0" presId="urn:microsoft.com/office/officeart/2005/8/layout/hProcess9"/>
    <dgm:cxn modelId="{96C9A0AD-B04B-4143-939F-3954616524B4}" type="presParOf" srcId="{8D135F04-B315-4D9D-BD08-66A9F4FC57D2}" destId="{7204AB50-C078-4E2E-ABB2-A0B95B73A191}" srcOrd="8" destOrd="0" presId="urn:microsoft.com/office/officeart/2005/8/layout/hProcess9"/>
    <dgm:cxn modelId="{BB2AD926-225A-46F5-A4C8-9D8496A4CDD5}" type="presParOf" srcId="{8D135F04-B315-4D9D-BD08-66A9F4FC57D2}" destId="{F42F8AD0-E663-4660-A681-DCA1003344BE}" srcOrd="9" destOrd="0" presId="urn:microsoft.com/office/officeart/2005/8/layout/hProcess9"/>
    <dgm:cxn modelId="{5B9BA240-3050-4CBC-97E5-6B48E6A52A35}" type="presParOf" srcId="{8D135F04-B315-4D9D-BD08-66A9F4FC57D2}" destId="{8F3701A8-1796-4DB0-B3F1-F8C467F0C0E5}" srcOrd="10" destOrd="0" presId="urn:microsoft.com/office/officeart/2005/8/layout/hProcess9"/>
    <dgm:cxn modelId="{D0B28E59-A0DA-452D-A440-1FD0C7691A53}" type="presParOf" srcId="{8D135F04-B315-4D9D-BD08-66A9F4FC57D2}" destId="{D7DE139F-576D-4C26-9FFA-54FC01E62505}" srcOrd="11" destOrd="0" presId="urn:microsoft.com/office/officeart/2005/8/layout/hProcess9"/>
    <dgm:cxn modelId="{FEF54FF0-63CE-4A46-BE40-DE2BFF556445}" type="presParOf" srcId="{8D135F04-B315-4D9D-BD08-66A9F4FC57D2}" destId="{5ED60E71-AD92-43F7-BF45-27EFFADCD423}" srcOrd="12" destOrd="0" presId="urn:microsoft.com/office/officeart/2005/8/layout/hProcess9"/>
    <dgm:cxn modelId="{14F35A09-2B2E-4F73-AFBD-75064AFBBE2B}" type="presParOf" srcId="{8D135F04-B315-4D9D-BD08-66A9F4FC57D2}" destId="{9365ACC5-125F-46D0-AEDC-316F0D3E6BB7}" srcOrd="13" destOrd="0" presId="urn:microsoft.com/office/officeart/2005/8/layout/hProcess9"/>
    <dgm:cxn modelId="{743EF4C9-924C-4E18-A6DD-99BEF770E805}" type="presParOf" srcId="{8D135F04-B315-4D9D-BD08-66A9F4FC57D2}" destId="{81DC7B1A-F7C1-4597-B9A1-A35123A835EE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FC22150-DBCD-3D46-A7F5-9AC2A7512A44}" type="doc">
      <dgm:prSet loTypeId="urn:microsoft.com/office/officeart/2008/layout/PictureAccentList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B584B21-6D3D-E64F-B831-D34FB42E808A}">
      <dgm:prSet/>
      <dgm:spPr/>
      <dgm:t>
        <a:bodyPr/>
        <a:lstStyle/>
        <a:p>
          <a:pPr algn="l" rtl="0"/>
          <a:r>
            <a:rPr lang="en-US" dirty="0"/>
            <a:t> 295 patients have entered the Bariatric Pathway since 8/2023</a:t>
          </a:r>
        </a:p>
      </dgm:t>
    </dgm:pt>
    <dgm:pt modelId="{1FB6EE6B-9F67-1547-AD16-7CCE0A6861AC}" type="parTrans" cxnId="{B3B32270-F136-EC40-82DE-F50454844F3E}">
      <dgm:prSet/>
      <dgm:spPr/>
      <dgm:t>
        <a:bodyPr/>
        <a:lstStyle/>
        <a:p>
          <a:pPr algn="l"/>
          <a:endParaRPr lang="en-US"/>
        </a:p>
      </dgm:t>
    </dgm:pt>
    <dgm:pt modelId="{982CB76E-9A86-EC48-BC2F-4CE3F58ED745}" type="sibTrans" cxnId="{B3B32270-F136-EC40-82DE-F50454844F3E}">
      <dgm:prSet/>
      <dgm:spPr/>
      <dgm:t>
        <a:bodyPr/>
        <a:lstStyle/>
        <a:p>
          <a:pPr algn="l"/>
          <a:endParaRPr lang="en-US"/>
        </a:p>
      </dgm:t>
    </dgm:pt>
    <dgm:pt modelId="{2908DB13-DBC7-C34D-A97F-22B9B3BAB4B9}">
      <dgm:prSet/>
      <dgm:spPr/>
      <dgm:t>
        <a:bodyPr/>
        <a:lstStyle/>
        <a:p>
          <a:pPr algn="l" rtl="0"/>
          <a:r>
            <a:rPr lang="en-US" dirty="0"/>
            <a:t> 96 surgeries completed since 11/2023: </a:t>
          </a:r>
          <a:r>
            <a:rPr lang="en-US" b="1" dirty="0"/>
            <a:t>FY24 – 35; FY25 – 61</a:t>
          </a:r>
          <a:r>
            <a:rPr lang="en-US" dirty="0"/>
            <a:t> </a:t>
          </a:r>
        </a:p>
      </dgm:t>
    </dgm:pt>
    <dgm:pt modelId="{2D4CC6FF-2394-D343-9923-F76EF99732EC}" type="parTrans" cxnId="{05B65146-EDFF-8C46-9208-F5FCDC1355FB}">
      <dgm:prSet/>
      <dgm:spPr/>
      <dgm:t>
        <a:bodyPr/>
        <a:lstStyle/>
        <a:p>
          <a:pPr algn="l"/>
          <a:endParaRPr lang="en-US"/>
        </a:p>
      </dgm:t>
    </dgm:pt>
    <dgm:pt modelId="{B355902A-4280-F140-A53C-A66B4D32AEB0}" type="sibTrans" cxnId="{05B65146-EDFF-8C46-9208-F5FCDC1355FB}">
      <dgm:prSet/>
      <dgm:spPr/>
      <dgm:t>
        <a:bodyPr/>
        <a:lstStyle/>
        <a:p>
          <a:pPr algn="l"/>
          <a:endParaRPr lang="en-US"/>
        </a:p>
      </dgm:t>
    </dgm:pt>
    <dgm:pt modelId="{39EBCACF-185F-1644-8351-7EDF6E589BE8}">
      <dgm:prSet/>
      <dgm:spPr/>
      <dgm:t>
        <a:bodyPr/>
        <a:lstStyle/>
        <a:p>
          <a:pPr algn="l" rtl="0"/>
          <a:r>
            <a:rPr lang="en-US" dirty="0"/>
            <a:t>113 active patients (9 surgeries scheduled) </a:t>
          </a:r>
        </a:p>
      </dgm:t>
    </dgm:pt>
    <dgm:pt modelId="{143573B9-7286-AE4D-ADBD-FFB4C1BDF693}" type="parTrans" cxnId="{5D441106-59CF-7E4E-AFCC-A6E522F049BE}">
      <dgm:prSet/>
      <dgm:spPr/>
      <dgm:t>
        <a:bodyPr/>
        <a:lstStyle/>
        <a:p>
          <a:pPr algn="l"/>
          <a:endParaRPr lang="en-US"/>
        </a:p>
      </dgm:t>
    </dgm:pt>
    <dgm:pt modelId="{B631D448-CBD3-4D45-923D-B77A78D8B5F7}" type="sibTrans" cxnId="{5D441106-59CF-7E4E-AFCC-A6E522F049BE}">
      <dgm:prSet/>
      <dgm:spPr/>
      <dgm:t>
        <a:bodyPr/>
        <a:lstStyle/>
        <a:p>
          <a:pPr algn="l"/>
          <a:endParaRPr lang="en-US"/>
        </a:p>
      </dgm:t>
    </dgm:pt>
    <dgm:pt modelId="{FAB422C3-E1D4-6743-B187-4C91EC189BB0}">
      <dgm:prSet/>
      <dgm:spPr/>
      <dgm:t>
        <a:bodyPr/>
        <a:lstStyle/>
        <a:p>
          <a:pPr algn="l"/>
          <a:r>
            <a:rPr lang="en-US" dirty="0"/>
            <a:t>74 exited pathway and elected for medical management alone</a:t>
          </a:r>
        </a:p>
      </dgm:t>
    </dgm:pt>
    <dgm:pt modelId="{0C6C68F2-E648-194F-B871-C6BA45887D54}" type="parTrans" cxnId="{EFDFFC62-8813-3241-AAA1-0AF29682ECAE}">
      <dgm:prSet/>
      <dgm:spPr/>
      <dgm:t>
        <a:bodyPr/>
        <a:lstStyle/>
        <a:p>
          <a:pPr algn="l"/>
          <a:endParaRPr lang="en-US"/>
        </a:p>
      </dgm:t>
    </dgm:pt>
    <dgm:pt modelId="{8DD4A57A-5FC4-FC48-A483-B4C8DB814B86}" type="sibTrans" cxnId="{EFDFFC62-8813-3241-AAA1-0AF29682ECAE}">
      <dgm:prSet/>
      <dgm:spPr/>
      <dgm:t>
        <a:bodyPr/>
        <a:lstStyle/>
        <a:p>
          <a:pPr algn="l"/>
          <a:endParaRPr lang="en-US"/>
        </a:p>
      </dgm:t>
    </dgm:pt>
    <dgm:pt modelId="{EF51D758-5A0D-384B-9988-002C468A1036}" type="pres">
      <dgm:prSet presAssocID="{6FC22150-DBCD-3D46-A7F5-9AC2A7512A4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47847C3-4345-DA4E-BA6F-A9F719F30B36}" type="pres">
      <dgm:prSet presAssocID="{AB584B21-6D3D-E64F-B831-D34FB42E808A}" presName="root" presStyleCnt="0">
        <dgm:presLayoutVars>
          <dgm:chMax/>
          <dgm:chPref val="4"/>
        </dgm:presLayoutVars>
      </dgm:prSet>
      <dgm:spPr/>
    </dgm:pt>
    <dgm:pt modelId="{A698D240-A9BC-C249-80DB-01AB252FD60E}" type="pres">
      <dgm:prSet presAssocID="{AB584B21-6D3D-E64F-B831-D34FB42E808A}" presName="rootComposite" presStyleCnt="0">
        <dgm:presLayoutVars/>
      </dgm:prSet>
      <dgm:spPr/>
    </dgm:pt>
    <dgm:pt modelId="{62DDAA53-DC65-B746-AF7C-851E64ED79C2}" type="pres">
      <dgm:prSet presAssocID="{AB584B21-6D3D-E64F-B831-D34FB42E808A}" presName="rootText" presStyleLbl="node0" presStyleIdx="0" presStyleCnt="1">
        <dgm:presLayoutVars>
          <dgm:chMax/>
          <dgm:chPref val="4"/>
        </dgm:presLayoutVars>
      </dgm:prSet>
      <dgm:spPr/>
    </dgm:pt>
    <dgm:pt modelId="{3759A492-6DFC-7D43-92F0-117F3EA0C787}" type="pres">
      <dgm:prSet presAssocID="{AB584B21-6D3D-E64F-B831-D34FB42E808A}" presName="childShape" presStyleCnt="0">
        <dgm:presLayoutVars>
          <dgm:chMax val="0"/>
          <dgm:chPref val="0"/>
        </dgm:presLayoutVars>
      </dgm:prSet>
      <dgm:spPr/>
    </dgm:pt>
    <dgm:pt modelId="{1ED714B0-A8B1-4246-8CCE-F9CE67512F5B}" type="pres">
      <dgm:prSet presAssocID="{2908DB13-DBC7-C34D-A97F-22B9B3BAB4B9}" presName="childComposite" presStyleCnt="0">
        <dgm:presLayoutVars>
          <dgm:chMax val="0"/>
          <dgm:chPref val="0"/>
        </dgm:presLayoutVars>
      </dgm:prSet>
      <dgm:spPr/>
    </dgm:pt>
    <dgm:pt modelId="{9760B93D-09BB-1E41-9F15-E8F2AC13E766}" type="pres">
      <dgm:prSet presAssocID="{2908DB13-DBC7-C34D-A97F-22B9B3BAB4B9}" presName="Image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e with mask outline"/>
        </a:ext>
      </dgm:extLst>
    </dgm:pt>
    <dgm:pt modelId="{14510C94-CA23-A146-8515-0B9F72E7E21B}" type="pres">
      <dgm:prSet presAssocID="{2908DB13-DBC7-C34D-A97F-22B9B3BAB4B9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46495037-D627-2B4C-B3F7-1BBA061B2562}" type="pres">
      <dgm:prSet presAssocID="{39EBCACF-185F-1644-8351-7EDF6E589BE8}" presName="childComposite" presStyleCnt="0">
        <dgm:presLayoutVars>
          <dgm:chMax val="0"/>
          <dgm:chPref val="0"/>
        </dgm:presLayoutVars>
      </dgm:prSet>
      <dgm:spPr/>
    </dgm:pt>
    <dgm:pt modelId="{3C799E10-91BE-8048-8383-A13C9E019E80}" type="pres">
      <dgm:prSet presAssocID="{39EBCACF-185F-1644-8351-7EDF6E589BE8}" presName="Image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 outline"/>
        </a:ext>
      </dgm:extLst>
    </dgm:pt>
    <dgm:pt modelId="{BDDFE7BB-2F26-944F-83DD-AF3F62E1C7DA}" type="pres">
      <dgm:prSet presAssocID="{39EBCACF-185F-1644-8351-7EDF6E589BE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A9FB5CB1-C8FF-3047-B673-CE031BF3B0D1}" type="pres">
      <dgm:prSet presAssocID="{FAB422C3-E1D4-6743-B187-4C91EC189BB0}" presName="childComposite" presStyleCnt="0">
        <dgm:presLayoutVars>
          <dgm:chMax val="0"/>
          <dgm:chPref val="0"/>
        </dgm:presLayoutVars>
      </dgm:prSet>
      <dgm:spPr/>
    </dgm:pt>
    <dgm:pt modelId="{11614DB4-F2B2-1944-AFAE-5A6DA95908D2}" type="pres">
      <dgm:prSet presAssocID="{FAB422C3-E1D4-6743-B187-4C91EC189BB0}" presName="Image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st outline"/>
        </a:ext>
      </dgm:extLst>
    </dgm:pt>
    <dgm:pt modelId="{A00B18E6-0D75-3F42-B4F5-76C71B101A82}" type="pres">
      <dgm:prSet presAssocID="{FAB422C3-E1D4-6743-B187-4C91EC189BB0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D441106-59CF-7E4E-AFCC-A6E522F049BE}" srcId="{AB584B21-6D3D-E64F-B831-D34FB42E808A}" destId="{39EBCACF-185F-1644-8351-7EDF6E589BE8}" srcOrd="1" destOrd="0" parTransId="{143573B9-7286-AE4D-ADBD-FFB4C1BDF693}" sibTransId="{B631D448-CBD3-4D45-923D-B77A78D8B5F7}"/>
    <dgm:cxn modelId="{7DA4B21A-3EF9-1E4E-9DBB-35E4FFF4027E}" type="presOf" srcId="{2908DB13-DBC7-C34D-A97F-22B9B3BAB4B9}" destId="{14510C94-CA23-A146-8515-0B9F72E7E21B}" srcOrd="0" destOrd="0" presId="urn:microsoft.com/office/officeart/2008/layout/PictureAccentList"/>
    <dgm:cxn modelId="{54DD8F25-BA1B-7F41-8DD8-15D5B16A13F6}" type="presOf" srcId="{6FC22150-DBCD-3D46-A7F5-9AC2A7512A44}" destId="{EF51D758-5A0D-384B-9988-002C468A1036}" srcOrd="0" destOrd="0" presId="urn:microsoft.com/office/officeart/2008/layout/PictureAccentList"/>
    <dgm:cxn modelId="{88E03C3F-2FA6-1340-96F9-E3F575AEF0A4}" type="presOf" srcId="{39EBCACF-185F-1644-8351-7EDF6E589BE8}" destId="{BDDFE7BB-2F26-944F-83DD-AF3F62E1C7DA}" srcOrd="0" destOrd="0" presId="urn:microsoft.com/office/officeart/2008/layout/PictureAccentList"/>
    <dgm:cxn modelId="{EFDFFC62-8813-3241-AAA1-0AF29682ECAE}" srcId="{AB584B21-6D3D-E64F-B831-D34FB42E808A}" destId="{FAB422C3-E1D4-6743-B187-4C91EC189BB0}" srcOrd="2" destOrd="0" parTransId="{0C6C68F2-E648-194F-B871-C6BA45887D54}" sibTransId="{8DD4A57A-5FC4-FC48-A483-B4C8DB814B86}"/>
    <dgm:cxn modelId="{05B65146-EDFF-8C46-9208-F5FCDC1355FB}" srcId="{AB584B21-6D3D-E64F-B831-D34FB42E808A}" destId="{2908DB13-DBC7-C34D-A97F-22B9B3BAB4B9}" srcOrd="0" destOrd="0" parTransId="{2D4CC6FF-2394-D343-9923-F76EF99732EC}" sibTransId="{B355902A-4280-F140-A53C-A66B4D32AEB0}"/>
    <dgm:cxn modelId="{B3B32270-F136-EC40-82DE-F50454844F3E}" srcId="{6FC22150-DBCD-3D46-A7F5-9AC2A7512A44}" destId="{AB584B21-6D3D-E64F-B831-D34FB42E808A}" srcOrd="0" destOrd="0" parTransId="{1FB6EE6B-9F67-1547-AD16-7CCE0A6861AC}" sibTransId="{982CB76E-9A86-EC48-BC2F-4CE3F58ED745}"/>
    <dgm:cxn modelId="{B097D37E-94D3-774C-A613-14137D1BED06}" type="presOf" srcId="{AB584B21-6D3D-E64F-B831-D34FB42E808A}" destId="{62DDAA53-DC65-B746-AF7C-851E64ED79C2}" srcOrd="0" destOrd="0" presId="urn:microsoft.com/office/officeart/2008/layout/PictureAccentList"/>
    <dgm:cxn modelId="{458980CA-35C2-7446-9EFD-15E4A1D9960B}" type="presOf" srcId="{FAB422C3-E1D4-6743-B187-4C91EC189BB0}" destId="{A00B18E6-0D75-3F42-B4F5-76C71B101A82}" srcOrd="0" destOrd="0" presId="urn:microsoft.com/office/officeart/2008/layout/PictureAccentList"/>
    <dgm:cxn modelId="{437800AA-B25B-8346-A465-0DC8E46496C2}" type="presParOf" srcId="{EF51D758-5A0D-384B-9988-002C468A1036}" destId="{847847C3-4345-DA4E-BA6F-A9F719F30B36}" srcOrd="0" destOrd="0" presId="urn:microsoft.com/office/officeart/2008/layout/PictureAccentList"/>
    <dgm:cxn modelId="{9D81E7A6-A8C8-2344-AD6E-38ADF35E15E4}" type="presParOf" srcId="{847847C3-4345-DA4E-BA6F-A9F719F30B36}" destId="{A698D240-A9BC-C249-80DB-01AB252FD60E}" srcOrd="0" destOrd="0" presId="urn:microsoft.com/office/officeart/2008/layout/PictureAccentList"/>
    <dgm:cxn modelId="{DA616820-CB30-8C4B-A57F-9D56077A68EB}" type="presParOf" srcId="{A698D240-A9BC-C249-80DB-01AB252FD60E}" destId="{62DDAA53-DC65-B746-AF7C-851E64ED79C2}" srcOrd="0" destOrd="0" presId="urn:microsoft.com/office/officeart/2008/layout/PictureAccentList"/>
    <dgm:cxn modelId="{1BB91449-7906-D141-954E-DA9F57822F76}" type="presParOf" srcId="{847847C3-4345-DA4E-BA6F-A9F719F30B36}" destId="{3759A492-6DFC-7D43-92F0-117F3EA0C787}" srcOrd="1" destOrd="0" presId="urn:microsoft.com/office/officeart/2008/layout/PictureAccentList"/>
    <dgm:cxn modelId="{DA110408-3EB8-444D-9F5D-B27707253058}" type="presParOf" srcId="{3759A492-6DFC-7D43-92F0-117F3EA0C787}" destId="{1ED714B0-A8B1-4246-8CCE-F9CE67512F5B}" srcOrd="0" destOrd="0" presId="urn:microsoft.com/office/officeart/2008/layout/PictureAccentList"/>
    <dgm:cxn modelId="{5DEA3E04-08CF-1D46-A7D2-1CF71B5520AB}" type="presParOf" srcId="{1ED714B0-A8B1-4246-8CCE-F9CE67512F5B}" destId="{9760B93D-09BB-1E41-9F15-E8F2AC13E766}" srcOrd="0" destOrd="0" presId="urn:microsoft.com/office/officeart/2008/layout/PictureAccentList"/>
    <dgm:cxn modelId="{F22DC069-1233-7945-BCC6-1326D2560FA6}" type="presParOf" srcId="{1ED714B0-A8B1-4246-8CCE-F9CE67512F5B}" destId="{14510C94-CA23-A146-8515-0B9F72E7E21B}" srcOrd="1" destOrd="0" presId="urn:microsoft.com/office/officeart/2008/layout/PictureAccentList"/>
    <dgm:cxn modelId="{6C44877F-3197-304C-A066-A37C8D555C8D}" type="presParOf" srcId="{3759A492-6DFC-7D43-92F0-117F3EA0C787}" destId="{46495037-D627-2B4C-B3F7-1BBA061B2562}" srcOrd="1" destOrd="0" presId="urn:microsoft.com/office/officeart/2008/layout/PictureAccentList"/>
    <dgm:cxn modelId="{F5B6B8FA-6150-4A42-924E-8317FF3DC194}" type="presParOf" srcId="{46495037-D627-2B4C-B3F7-1BBA061B2562}" destId="{3C799E10-91BE-8048-8383-A13C9E019E80}" srcOrd="0" destOrd="0" presId="urn:microsoft.com/office/officeart/2008/layout/PictureAccentList"/>
    <dgm:cxn modelId="{F5B8D989-9C06-AB40-BF73-CFA05B4BC47D}" type="presParOf" srcId="{46495037-D627-2B4C-B3F7-1BBA061B2562}" destId="{BDDFE7BB-2F26-944F-83DD-AF3F62E1C7DA}" srcOrd="1" destOrd="0" presId="urn:microsoft.com/office/officeart/2008/layout/PictureAccentList"/>
    <dgm:cxn modelId="{9F07F548-EB70-6B48-A110-67AEC420BF2D}" type="presParOf" srcId="{3759A492-6DFC-7D43-92F0-117F3EA0C787}" destId="{A9FB5CB1-C8FF-3047-B673-CE031BF3B0D1}" srcOrd="2" destOrd="0" presId="urn:microsoft.com/office/officeart/2008/layout/PictureAccentList"/>
    <dgm:cxn modelId="{9770070C-FE1B-4E4E-BF4E-CAED110D4862}" type="presParOf" srcId="{A9FB5CB1-C8FF-3047-B673-CE031BF3B0D1}" destId="{11614DB4-F2B2-1944-AFAE-5A6DA95908D2}" srcOrd="0" destOrd="0" presId="urn:microsoft.com/office/officeart/2008/layout/PictureAccentList"/>
    <dgm:cxn modelId="{1DDE0FF4-F7BC-8941-AE67-570686B6C702}" type="presParOf" srcId="{A9FB5CB1-C8FF-3047-B673-CE031BF3B0D1}" destId="{A00B18E6-0D75-3F42-B4F5-76C71B101A8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0D04FF0-F094-7A49-AEE9-5B7DAFFE5469}" type="doc">
      <dgm:prSet loTypeId="urn:microsoft.com/office/officeart/2009/3/layout/HorizontalOrganizationChart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BEDCF86-A1DD-1E48-A248-856711CD47F8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Referral to CHLA Endocrine</a:t>
          </a:r>
        </a:p>
      </dgm:t>
    </dgm:pt>
    <dgm:pt modelId="{B96D29B8-948F-0D41-9EA3-A62655B03AF7}" type="parTrans" cxnId="{04C05621-A345-F941-B60A-AA4241FDEF4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6B69766D-1A61-5449-A2C4-AAE1BBB99373}" type="sibTrans" cxnId="{04C05621-A345-F941-B60A-AA4241FDEF4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08585C5C-B6FF-BE44-B0A5-209414B9BC8B}">
      <dgm:prSet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Consult reason: Weight Management &amp; Bariatric Consultation</a:t>
          </a:r>
        </a:p>
      </dgm:t>
    </dgm:pt>
    <dgm:pt modelId="{CB67AC21-E16E-8948-840D-53A030FFAAE9}" type="parTrans" cxnId="{5A79AB0D-19F7-064E-BF25-61BC1A49BA7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78857D07-9F1F-3447-86DE-80E9063E2EFD}" type="sibTrans" cxnId="{5A79AB0D-19F7-064E-BF25-61BC1A49BA7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4DCBBD7F-B9D3-9043-9D53-5206B9B93FDE}" type="pres">
      <dgm:prSet presAssocID="{90D04FF0-F094-7A49-AEE9-5B7DAFFE54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2B34D4A-6781-2748-AD98-66564D94FB4F}" type="pres">
      <dgm:prSet presAssocID="{DBEDCF86-A1DD-1E48-A248-856711CD47F8}" presName="hierRoot1" presStyleCnt="0">
        <dgm:presLayoutVars>
          <dgm:hierBranch val="init"/>
        </dgm:presLayoutVars>
      </dgm:prSet>
      <dgm:spPr/>
    </dgm:pt>
    <dgm:pt modelId="{B6BD87A5-E12F-E84E-A5C2-E5B3E8F4EC96}" type="pres">
      <dgm:prSet presAssocID="{DBEDCF86-A1DD-1E48-A248-856711CD47F8}" presName="rootComposite1" presStyleCnt="0"/>
      <dgm:spPr/>
    </dgm:pt>
    <dgm:pt modelId="{A427FE53-FB31-5A4D-93E7-552493EEEFD7}" type="pres">
      <dgm:prSet presAssocID="{DBEDCF86-A1DD-1E48-A248-856711CD47F8}" presName="rootText1" presStyleLbl="node0" presStyleIdx="0" presStyleCnt="1">
        <dgm:presLayoutVars>
          <dgm:chPref val="3"/>
        </dgm:presLayoutVars>
      </dgm:prSet>
      <dgm:spPr/>
    </dgm:pt>
    <dgm:pt modelId="{C06BE687-ABEB-154B-BF42-BBFD4AC9BA10}" type="pres">
      <dgm:prSet presAssocID="{DBEDCF86-A1DD-1E48-A248-856711CD47F8}" presName="rootConnector1" presStyleLbl="node1" presStyleIdx="0" presStyleCnt="0"/>
      <dgm:spPr/>
    </dgm:pt>
    <dgm:pt modelId="{2F4E1BE6-6626-634E-9ABA-CAC3E45B75EE}" type="pres">
      <dgm:prSet presAssocID="{DBEDCF86-A1DD-1E48-A248-856711CD47F8}" presName="hierChild2" presStyleCnt="0"/>
      <dgm:spPr/>
    </dgm:pt>
    <dgm:pt modelId="{4BB472BB-F8C7-154A-80C7-6FF70CDF0338}" type="pres">
      <dgm:prSet presAssocID="{CB67AC21-E16E-8948-840D-53A030FFAAE9}" presName="Name64" presStyleLbl="parChTrans1D2" presStyleIdx="0" presStyleCnt="1"/>
      <dgm:spPr/>
    </dgm:pt>
    <dgm:pt modelId="{C9D4DE26-7FE0-A34E-BB39-E9B3B4ABE6DD}" type="pres">
      <dgm:prSet presAssocID="{08585C5C-B6FF-BE44-B0A5-209414B9BC8B}" presName="hierRoot2" presStyleCnt="0">
        <dgm:presLayoutVars>
          <dgm:hierBranch val="init"/>
        </dgm:presLayoutVars>
      </dgm:prSet>
      <dgm:spPr/>
    </dgm:pt>
    <dgm:pt modelId="{E5313518-A86C-734F-8D8B-26DC74985F15}" type="pres">
      <dgm:prSet presAssocID="{08585C5C-B6FF-BE44-B0A5-209414B9BC8B}" presName="rootComposite" presStyleCnt="0"/>
      <dgm:spPr/>
    </dgm:pt>
    <dgm:pt modelId="{94283D7F-79EE-574E-80D1-8C94E0B94355}" type="pres">
      <dgm:prSet presAssocID="{08585C5C-B6FF-BE44-B0A5-209414B9BC8B}" presName="rootText" presStyleLbl="node2" presStyleIdx="0" presStyleCnt="1">
        <dgm:presLayoutVars>
          <dgm:chPref val="3"/>
        </dgm:presLayoutVars>
      </dgm:prSet>
      <dgm:spPr/>
    </dgm:pt>
    <dgm:pt modelId="{0A977359-1DC0-234C-9A96-C2EBB45122B2}" type="pres">
      <dgm:prSet presAssocID="{08585C5C-B6FF-BE44-B0A5-209414B9BC8B}" presName="rootConnector" presStyleLbl="node2" presStyleIdx="0" presStyleCnt="1"/>
      <dgm:spPr/>
    </dgm:pt>
    <dgm:pt modelId="{297B014A-344C-B34E-B354-C54ECC1D5239}" type="pres">
      <dgm:prSet presAssocID="{08585C5C-B6FF-BE44-B0A5-209414B9BC8B}" presName="hierChild4" presStyleCnt="0"/>
      <dgm:spPr/>
    </dgm:pt>
    <dgm:pt modelId="{C6310691-4F56-9A41-8C49-6A7F11EE3136}" type="pres">
      <dgm:prSet presAssocID="{08585C5C-B6FF-BE44-B0A5-209414B9BC8B}" presName="hierChild5" presStyleCnt="0"/>
      <dgm:spPr/>
    </dgm:pt>
    <dgm:pt modelId="{7EEE2749-AF3D-0C4A-BC7D-C94F776A37AB}" type="pres">
      <dgm:prSet presAssocID="{DBEDCF86-A1DD-1E48-A248-856711CD47F8}" presName="hierChild3" presStyleCnt="0"/>
      <dgm:spPr/>
    </dgm:pt>
  </dgm:ptLst>
  <dgm:cxnLst>
    <dgm:cxn modelId="{5A79AB0D-19F7-064E-BF25-61BC1A49BA76}" srcId="{DBEDCF86-A1DD-1E48-A248-856711CD47F8}" destId="{08585C5C-B6FF-BE44-B0A5-209414B9BC8B}" srcOrd="0" destOrd="0" parTransId="{CB67AC21-E16E-8948-840D-53A030FFAAE9}" sibTransId="{78857D07-9F1F-3447-86DE-80E9063E2EFD}"/>
    <dgm:cxn modelId="{CF552512-09A9-864E-B356-1975E353F171}" type="presOf" srcId="{08585C5C-B6FF-BE44-B0A5-209414B9BC8B}" destId="{94283D7F-79EE-574E-80D1-8C94E0B94355}" srcOrd="0" destOrd="0" presId="urn:microsoft.com/office/officeart/2009/3/layout/HorizontalOrganizationChart"/>
    <dgm:cxn modelId="{04C05621-A345-F941-B60A-AA4241FDEF46}" srcId="{90D04FF0-F094-7A49-AEE9-5B7DAFFE5469}" destId="{DBEDCF86-A1DD-1E48-A248-856711CD47F8}" srcOrd="0" destOrd="0" parTransId="{B96D29B8-948F-0D41-9EA3-A62655B03AF7}" sibTransId="{6B69766D-1A61-5449-A2C4-AAE1BBB99373}"/>
    <dgm:cxn modelId="{AF6FBC29-4E8B-F944-8CBF-B9012FB955A2}" type="presOf" srcId="{08585C5C-B6FF-BE44-B0A5-209414B9BC8B}" destId="{0A977359-1DC0-234C-9A96-C2EBB45122B2}" srcOrd="1" destOrd="0" presId="urn:microsoft.com/office/officeart/2009/3/layout/HorizontalOrganizationChart"/>
    <dgm:cxn modelId="{15D56073-317E-9C4F-9361-BA7AD4451639}" type="presOf" srcId="{90D04FF0-F094-7A49-AEE9-5B7DAFFE5469}" destId="{4DCBBD7F-B9D3-9043-9D53-5206B9B93FDE}" srcOrd="0" destOrd="0" presId="urn:microsoft.com/office/officeart/2009/3/layout/HorizontalOrganizationChart"/>
    <dgm:cxn modelId="{A2117559-F08E-C549-9401-56CC5AE54671}" type="presOf" srcId="{DBEDCF86-A1DD-1E48-A248-856711CD47F8}" destId="{A427FE53-FB31-5A4D-93E7-552493EEEFD7}" srcOrd="0" destOrd="0" presId="urn:microsoft.com/office/officeart/2009/3/layout/HorizontalOrganizationChart"/>
    <dgm:cxn modelId="{54B9D3BC-7348-5649-8DB0-675A660C1E89}" type="presOf" srcId="{CB67AC21-E16E-8948-840D-53A030FFAAE9}" destId="{4BB472BB-F8C7-154A-80C7-6FF70CDF0338}" srcOrd="0" destOrd="0" presId="urn:microsoft.com/office/officeart/2009/3/layout/HorizontalOrganizationChart"/>
    <dgm:cxn modelId="{B838DBEC-0F1E-3748-BF18-CE8AA4401D9B}" type="presOf" srcId="{DBEDCF86-A1DD-1E48-A248-856711CD47F8}" destId="{C06BE687-ABEB-154B-BF42-BBFD4AC9BA10}" srcOrd="1" destOrd="0" presId="urn:microsoft.com/office/officeart/2009/3/layout/HorizontalOrganizationChart"/>
    <dgm:cxn modelId="{34CE7CB2-7861-634F-B963-B506868FAD49}" type="presParOf" srcId="{4DCBBD7F-B9D3-9043-9D53-5206B9B93FDE}" destId="{02B34D4A-6781-2748-AD98-66564D94FB4F}" srcOrd="0" destOrd="0" presId="urn:microsoft.com/office/officeart/2009/3/layout/HorizontalOrganizationChart"/>
    <dgm:cxn modelId="{30C29314-3891-AC40-A8E9-5CD41B5CDF72}" type="presParOf" srcId="{02B34D4A-6781-2748-AD98-66564D94FB4F}" destId="{B6BD87A5-E12F-E84E-A5C2-E5B3E8F4EC96}" srcOrd="0" destOrd="0" presId="urn:microsoft.com/office/officeart/2009/3/layout/HorizontalOrganizationChart"/>
    <dgm:cxn modelId="{DAB50738-C614-0E46-B84E-95C3FE8571C2}" type="presParOf" srcId="{B6BD87A5-E12F-E84E-A5C2-E5B3E8F4EC96}" destId="{A427FE53-FB31-5A4D-93E7-552493EEEFD7}" srcOrd="0" destOrd="0" presId="urn:microsoft.com/office/officeart/2009/3/layout/HorizontalOrganizationChart"/>
    <dgm:cxn modelId="{3789BF6D-2129-B545-84A7-FF089F05141E}" type="presParOf" srcId="{B6BD87A5-E12F-E84E-A5C2-E5B3E8F4EC96}" destId="{C06BE687-ABEB-154B-BF42-BBFD4AC9BA10}" srcOrd="1" destOrd="0" presId="urn:microsoft.com/office/officeart/2009/3/layout/HorizontalOrganizationChart"/>
    <dgm:cxn modelId="{18465330-95B4-104F-9719-FB395C55F304}" type="presParOf" srcId="{02B34D4A-6781-2748-AD98-66564D94FB4F}" destId="{2F4E1BE6-6626-634E-9ABA-CAC3E45B75EE}" srcOrd="1" destOrd="0" presId="urn:microsoft.com/office/officeart/2009/3/layout/HorizontalOrganizationChart"/>
    <dgm:cxn modelId="{CCC500E6-B6C1-C947-8734-26A9B5936D51}" type="presParOf" srcId="{2F4E1BE6-6626-634E-9ABA-CAC3E45B75EE}" destId="{4BB472BB-F8C7-154A-80C7-6FF70CDF0338}" srcOrd="0" destOrd="0" presId="urn:microsoft.com/office/officeart/2009/3/layout/HorizontalOrganizationChart"/>
    <dgm:cxn modelId="{C6D1201D-0A25-DF48-81AA-DD188A59CF36}" type="presParOf" srcId="{2F4E1BE6-6626-634E-9ABA-CAC3E45B75EE}" destId="{C9D4DE26-7FE0-A34E-BB39-E9B3B4ABE6DD}" srcOrd="1" destOrd="0" presId="urn:microsoft.com/office/officeart/2009/3/layout/HorizontalOrganizationChart"/>
    <dgm:cxn modelId="{00BED7AA-E8F9-624D-BE1B-A01B5B0A9D0C}" type="presParOf" srcId="{C9D4DE26-7FE0-A34E-BB39-E9B3B4ABE6DD}" destId="{E5313518-A86C-734F-8D8B-26DC74985F15}" srcOrd="0" destOrd="0" presId="urn:microsoft.com/office/officeart/2009/3/layout/HorizontalOrganizationChart"/>
    <dgm:cxn modelId="{706C1879-1140-0547-B5D2-12DEF133D778}" type="presParOf" srcId="{E5313518-A86C-734F-8D8B-26DC74985F15}" destId="{94283D7F-79EE-574E-80D1-8C94E0B94355}" srcOrd="0" destOrd="0" presId="urn:microsoft.com/office/officeart/2009/3/layout/HorizontalOrganizationChart"/>
    <dgm:cxn modelId="{0667A20A-8C2E-F844-BF16-D9B1254C191C}" type="presParOf" srcId="{E5313518-A86C-734F-8D8B-26DC74985F15}" destId="{0A977359-1DC0-234C-9A96-C2EBB45122B2}" srcOrd="1" destOrd="0" presId="urn:microsoft.com/office/officeart/2009/3/layout/HorizontalOrganizationChart"/>
    <dgm:cxn modelId="{0D4B4EEB-5ECD-4F40-BDE6-D84EEEFF7BB5}" type="presParOf" srcId="{C9D4DE26-7FE0-A34E-BB39-E9B3B4ABE6DD}" destId="{297B014A-344C-B34E-B354-C54ECC1D5239}" srcOrd="1" destOrd="0" presId="urn:microsoft.com/office/officeart/2009/3/layout/HorizontalOrganizationChart"/>
    <dgm:cxn modelId="{6CE044E0-D468-B54D-BEF3-B7B4692B46F1}" type="presParOf" srcId="{C9D4DE26-7FE0-A34E-BB39-E9B3B4ABE6DD}" destId="{C6310691-4F56-9A41-8C49-6A7F11EE3136}" srcOrd="2" destOrd="0" presId="urn:microsoft.com/office/officeart/2009/3/layout/HorizontalOrganizationChart"/>
    <dgm:cxn modelId="{196D7A6A-E684-2445-8619-6341E10ADD18}" type="presParOf" srcId="{02B34D4A-6781-2748-AD98-66564D94FB4F}" destId="{7EEE2749-AF3D-0C4A-BC7D-C94F776A37A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8DD724-2D18-1142-9F12-CE0AA4544E45}" type="doc">
      <dgm:prSet loTypeId="urn:microsoft.com/office/officeart/2005/8/layout/default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5E5A133-7B2A-0545-BA91-87080513C8D6}">
      <dgm:prSet phldrT="[Text]"/>
      <dgm:spPr/>
      <dgm:t>
        <a:bodyPr/>
        <a:lstStyle/>
        <a:p>
          <a:r>
            <a:rPr lang="en-US" dirty="0"/>
            <a:t>Lily Chao</a:t>
          </a:r>
        </a:p>
      </dgm:t>
    </dgm:pt>
    <dgm:pt modelId="{2BF59786-0FE9-5047-B6A8-5EB4EC0FCAEB}" type="parTrans" cxnId="{0D4DF03A-2317-FE42-A554-A9B741396EC6}">
      <dgm:prSet/>
      <dgm:spPr/>
      <dgm:t>
        <a:bodyPr/>
        <a:lstStyle/>
        <a:p>
          <a:endParaRPr lang="en-US"/>
        </a:p>
      </dgm:t>
    </dgm:pt>
    <dgm:pt modelId="{98E4B853-80AA-0549-A54E-549AAF62E988}" type="sibTrans" cxnId="{0D4DF03A-2317-FE42-A554-A9B741396EC6}">
      <dgm:prSet/>
      <dgm:spPr/>
      <dgm:t>
        <a:bodyPr/>
        <a:lstStyle/>
        <a:p>
          <a:endParaRPr lang="en-US"/>
        </a:p>
      </dgm:t>
    </dgm:pt>
    <dgm:pt modelId="{39CBCC3C-CCD1-AD48-9C25-8FCFCA111247}">
      <dgm:prSet phldrT="[Text]"/>
      <dgm:spPr/>
      <dgm:t>
        <a:bodyPr/>
        <a:lstStyle/>
        <a:p>
          <a:r>
            <a:rPr lang="en-US" dirty="0"/>
            <a:t>Clement Cheung</a:t>
          </a:r>
        </a:p>
      </dgm:t>
    </dgm:pt>
    <dgm:pt modelId="{DF167CFD-95AE-A74B-85F6-9A62596E9073}" type="parTrans" cxnId="{335AB60C-1A89-F64B-B18D-25F9BB61DFBD}">
      <dgm:prSet/>
      <dgm:spPr/>
      <dgm:t>
        <a:bodyPr/>
        <a:lstStyle/>
        <a:p>
          <a:endParaRPr lang="en-US"/>
        </a:p>
      </dgm:t>
    </dgm:pt>
    <dgm:pt modelId="{85C6CDC8-E58B-824E-A69E-1AED69A218D3}" type="sibTrans" cxnId="{335AB60C-1A89-F64B-B18D-25F9BB61DFBD}">
      <dgm:prSet/>
      <dgm:spPr/>
      <dgm:t>
        <a:bodyPr/>
        <a:lstStyle/>
        <a:p>
          <a:endParaRPr lang="en-US"/>
        </a:p>
      </dgm:t>
    </dgm:pt>
    <dgm:pt modelId="{2A143B42-0211-994E-A457-E4249ADB3A41}">
      <dgm:prSet phldrT="[Text]"/>
      <dgm:spPr/>
      <dgm:t>
        <a:bodyPr/>
        <a:lstStyle/>
        <a:p>
          <a:r>
            <a:rPr lang="en-US" dirty="0"/>
            <a:t>Jennifer Raymond</a:t>
          </a:r>
        </a:p>
      </dgm:t>
    </dgm:pt>
    <dgm:pt modelId="{1BB02DBE-0EDC-2D49-B0AD-D258A9E74824}" type="parTrans" cxnId="{44629C09-C072-1442-8F9B-46693AE44508}">
      <dgm:prSet/>
      <dgm:spPr/>
      <dgm:t>
        <a:bodyPr/>
        <a:lstStyle/>
        <a:p>
          <a:endParaRPr lang="en-US"/>
        </a:p>
      </dgm:t>
    </dgm:pt>
    <dgm:pt modelId="{4AFA64FB-2FBA-8148-A04C-AFC8DF7512D4}" type="sibTrans" cxnId="{44629C09-C072-1442-8F9B-46693AE44508}">
      <dgm:prSet/>
      <dgm:spPr/>
      <dgm:t>
        <a:bodyPr/>
        <a:lstStyle/>
        <a:p>
          <a:endParaRPr lang="en-US"/>
        </a:p>
      </dgm:t>
    </dgm:pt>
    <dgm:pt modelId="{25E33C11-E377-F749-BF28-84D9B9774287}">
      <dgm:prSet phldrT="[Text]"/>
      <dgm:spPr/>
      <dgm:t>
        <a:bodyPr/>
        <a:lstStyle/>
        <a:p>
          <a:r>
            <a:rPr lang="en-US" dirty="0"/>
            <a:t>Mimi Kim</a:t>
          </a:r>
        </a:p>
      </dgm:t>
    </dgm:pt>
    <dgm:pt modelId="{F4D20259-6DC7-5540-AF3C-18155F2E96B1}" type="parTrans" cxnId="{D6CAC378-2AAD-A74D-A40B-29C9E3706877}">
      <dgm:prSet/>
      <dgm:spPr/>
      <dgm:t>
        <a:bodyPr/>
        <a:lstStyle/>
        <a:p>
          <a:endParaRPr lang="en-US"/>
        </a:p>
      </dgm:t>
    </dgm:pt>
    <dgm:pt modelId="{3C1445AC-08F2-8949-A2A8-BCC30BF9D320}" type="sibTrans" cxnId="{D6CAC378-2AAD-A74D-A40B-29C9E3706877}">
      <dgm:prSet/>
      <dgm:spPr/>
      <dgm:t>
        <a:bodyPr/>
        <a:lstStyle/>
        <a:p>
          <a:endParaRPr lang="en-US"/>
        </a:p>
      </dgm:t>
    </dgm:pt>
    <dgm:pt modelId="{56C3548D-4A76-034B-A415-BAC86B0B2109}">
      <dgm:prSet phldrT="[Text]"/>
      <dgm:spPr/>
      <dgm:t>
        <a:bodyPr/>
        <a:lstStyle/>
        <a:p>
          <a:r>
            <a:rPr lang="en-US" dirty="0"/>
            <a:t>Juliana Austin</a:t>
          </a:r>
        </a:p>
      </dgm:t>
    </dgm:pt>
    <dgm:pt modelId="{1F58F6D7-E338-9F44-A53F-FF0FD0E248C5}" type="parTrans" cxnId="{5444175C-EC43-E748-AE85-1BCC7DCD59F9}">
      <dgm:prSet/>
      <dgm:spPr/>
      <dgm:t>
        <a:bodyPr/>
        <a:lstStyle/>
        <a:p>
          <a:endParaRPr lang="en-US"/>
        </a:p>
      </dgm:t>
    </dgm:pt>
    <dgm:pt modelId="{3F40EEE5-7163-8844-9BE1-8CB087E3B464}" type="sibTrans" cxnId="{5444175C-EC43-E748-AE85-1BCC7DCD59F9}">
      <dgm:prSet/>
      <dgm:spPr/>
      <dgm:t>
        <a:bodyPr/>
        <a:lstStyle/>
        <a:p>
          <a:endParaRPr lang="en-US"/>
        </a:p>
      </dgm:t>
    </dgm:pt>
    <dgm:pt modelId="{8D03BD38-175D-AC42-B55B-0A9E5D3137B3}">
      <dgm:prSet phldrT="[Text]"/>
      <dgm:spPr/>
      <dgm:t>
        <a:bodyPr/>
        <a:lstStyle/>
        <a:p>
          <a:r>
            <a:rPr lang="en-US" dirty="0"/>
            <a:t>Jenny Zabinsky</a:t>
          </a:r>
        </a:p>
      </dgm:t>
    </dgm:pt>
    <dgm:pt modelId="{252A6F9F-4E62-5E49-A2CB-23325F156BF7}" type="parTrans" cxnId="{EAE88BD8-0B27-AF42-ABA5-2C417F136955}">
      <dgm:prSet/>
      <dgm:spPr/>
      <dgm:t>
        <a:bodyPr/>
        <a:lstStyle/>
        <a:p>
          <a:endParaRPr lang="en-US"/>
        </a:p>
      </dgm:t>
    </dgm:pt>
    <dgm:pt modelId="{A4ED2E0D-93E1-AD47-84A5-810D89F6D49D}" type="sibTrans" cxnId="{EAE88BD8-0B27-AF42-ABA5-2C417F136955}">
      <dgm:prSet/>
      <dgm:spPr/>
      <dgm:t>
        <a:bodyPr/>
        <a:lstStyle/>
        <a:p>
          <a:endParaRPr lang="en-US"/>
        </a:p>
      </dgm:t>
    </dgm:pt>
    <dgm:pt modelId="{243E1909-058E-B340-9E3E-1F96EC326565}">
      <dgm:prSet phldrT="[Text]"/>
      <dgm:spPr/>
      <dgm:t>
        <a:bodyPr/>
        <a:lstStyle/>
        <a:p>
          <a:r>
            <a:rPr lang="en-US" dirty="0"/>
            <a:t>Ian </a:t>
          </a:r>
          <a:r>
            <a:rPr lang="en-US" dirty="0" err="1"/>
            <a:t>Marpuri</a:t>
          </a:r>
          <a:r>
            <a:rPr lang="en-US" dirty="0"/>
            <a:t> </a:t>
          </a:r>
        </a:p>
      </dgm:t>
    </dgm:pt>
    <dgm:pt modelId="{26EEA7E6-E475-F745-A09C-ED799BC8008F}" type="parTrans" cxnId="{14A0D6CD-F7A3-1447-B7CF-E2C63DA05054}">
      <dgm:prSet/>
      <dgm:spPr/>
      <dgm:t>
        <a:bodyPr/>
        <a:lstStyle/>
        <a:p>
          <a:endParaRPr lang="en-US"/>
        </a:p>
      </dgm:t>
    </dgm:pt>
    <dgm:pt modelId="{E226CD1A-4E27-714C-9F54-045E07C72A4D}" type="sibTrans" cxnId="{14A0D6CD-F7A3-1447-B7CF-E2C63DA05054}">
      <dgm:prSet/>
      <dgm:spPr/>
      <dgm:t>
        <a:bodyPr/>
        <a:lstStyle/>
        <a:p>
          <a:endParaRPr lang="en-US"/>
        </a:p>
      </dgm:t>
    </dgm:pt>
    <dgm:pt modelId="{DBD65D8B-4720-7C43-B602-AB9339983BE0}">
      <dgm:prSet phldrT="[Text]"/>
      <dgm:spPr/>
      <dgm:t>
        <a:bodyPr/>
        <a:lstStyle/>
        <a:p>
          <a:r>
            <a:rPr lang="en-US" dirty="0"/>
            <a:t>Brian Miyazaki</a:t>
          </a:r>
        </a:p>
      </dgm:t>
    </dgm:pt>
    <dgm:pt modelId="{40860D5A-284D-594D-96C6-89ADC2A3101D}" type="parTrans" cxnId="{4D0D9D66-4FB0-6D4D-9E2C-4C263905A82B}">
      <dgm:prSet/>
      <dgm:spPr/>
      <dgm:t>
        <a:bodyPr/>
        <a:lstStyle/>
        <a:p>
          <a:endParaRPr lang="en-US"/>
        </a:p>
      </dgm:t>
    </dgm:pt>
    <dgm:pt modelId="{2849C9CA-C8D7-9D4E-9A9C-D0EB2AD7E7F3}" type="sibTrans" cxnId="{4D0D9D66-4FB0-6D4D-9E2C-4C263905A82B}">
      <dgm:prSet/>
      <dgm:spPr/>
      <dgm:t>
        <a:bodyPr/>
        <a:lstStyle/>
        <a:p>
          <a:endParaRPr lang="en-US"/>
        </a:p>
      </dgm:t>
    </dgm:pt>
    <dgm:pt modelId="{47A892D7-70F8-104B-9A3D-842EC99BB9CB}">
      <dgm:prSet phldrT="[Text]"/>
      <dgm:spPr/>
      <dgm:t>
        <a:bodyPr/>
        <a:lstStyle/>
        <a:p>
          <a:r>
            <a:rPr lang="en-US" dirty="0"/>
            <a:t>Mitch Geffner</a:t>
          </a:r>
        </a:p>
      </dgm:t>
    </dgm:pt>
    <dgm:pt modelId="{FBAE7677-AF0C-7D4C-96AF-BDB3B189D08E}" type="parTrans" cxnId="{9E60267A-223D-094A-8760-103F0119782B}">
      <dgm:prSet/>
      <dgm:spPr/>
      <dgm:t>
        <a:bodyPr/>
        <a:lstStyle/>
        <a:p>
          <a:endParaRPr lang="en-US"/>
        </a:p>
      </dgm:t>
    </dgm:pt>
    <dgm:pt modelId="{719452A5-52DC-B04E-93C4-CDD5EFBD0280}" type="sibTrans" cxnId="{9E60267A-223D-094A-8760-103F0119782B}">
      <dgm:prSet/>
      <dgm:spPr/>
      <dgm:t>
        <a:bodyPr/>
        <a:lstStyle/>
        <a:p>
          <a:endParaRPr lang="en-US"/>
        </a:p>
      </dgm:t>
    </dgm:pt>
    <dgm:pt modelId="{E2FDE388-C6C2-D543-90FE-BDB53E638706}">
      <dgm:prSet phldrT="[Text]"/>
      <dgm:spPr/>
      <dgm:t>
        <a:bodyPr/>
        <a:lstStyle/>
        <a:p>
          <a:r>
            <a:rPr lang="en-US" dirty="0"/>
            <a:t>Anna </a:t>
          </a:r>
          <a:r>
            <a:rPr lang="en-US" dirty="0" err="1"/>
            <a:t>Ryabets</a:t>
          </a:r>
          <a:r>
            <a:rPr lang="en-US" dirty="0"/>
            <a:t> -Lienhard</a:t>
          </a:r>
        </a:p>
      </dgm:t>
    </dgm:pt>
    <dgm:pt modelId="{981ADA53-B8FA-684C-A60D-E54C57E0A90E}" type="parTrans" cxnId="{4A908AD5-5D2C-AA4F-BF6D-85FFB3DD106A}">
      <dgm:prSet/>
      <dgm:spPr/>
      <dgm:t>
        <a:bodyPr/>
        <a:lstStyle/>
        <a:p>
          <a:endParaRPr lang="en-US"/>
        </a:p>
      </dgm:t>
    </dgm:pt>
    <dgm:pt modelId="{E52F0F0D-9E38-BB42-8516-AAE80ABD41C9}" type="sibTrans" cxnId="{4A908AD5-5D2C-AA4F-BF6D-85FFB3DD106A}">
      <dgm:prSet/>
      <dgm:spPr/>
      <dgm:t>
        <a:bodyPr/>
        <a:lstStyle/>
        <a:p>
          <a:endParaRPr lang="en-US"/>
        </a:p>
      </dgm:t>
    </dgm:pt>
    <dgm:pt modelId="{DCCB1567-7FE7-E342-880C-900C88C24A24}">
      <dgm:prSet phldrT="[Text]"/>
      <dgm:spPr/>
      <dgm:t>
        <a:bodyPr/>
        <a:lstStyle/>
        <a:p>
          <a:r>
            <a:rPr lang="en-US" dirty="0"/>
            <a:t>Roshi </a:t>
          </a:r>
          <a:r>
            <a:rPr lang="en-US" dirty="0" err="1"/>
            <a:t>Monzavi</a:t>
          </a:r>
          <a:endParaRPr lang="en-US" dirty="0"/>
        </a:p>
      </dgm:t>
    </dgm:pt>
    <dgm:pt modelId="{8F99F9C8-E7F2-0341-B057-ED32D28EAACB}" type="parTrans" cxnId="{8759489B-8279-CD48-BAB4-4A83EA2E6F2D}">
      <dgm:prSet/>
      <dgm:spPr/>
      <dgm:t>
        <a:bodyPr/>
        <a:lstStyle/>
        <a:p>
          <a:endParaRPr lang="en-US"/>
        </a:p>
      </dgm:t>
    </dgm:pt>
    <dgm:pt modelId="{FA410783-94D9-0C41-A654-A0F563BD7DF7}" type="sibTrans" cxnId="{8759489B-8279-CD48-BAB4-4A83EA2E6F2D}">
      <dgm:prSet/>
      <dgm:spPr/>
      <dgm:t>
        <a:bodyPr/>
        <a:lstStyle/>
        <a:p>
          <a:endParaRPr lang="en-US"/>
        </a:p>
      </dgm:t>
    </dgm:pt>
    <dgm:pt modelId="{92B72156-76E0-6F4C-BFC1-97E266E2FAD1}">
      <dgm:prSet phldrT="[Text]"/>
      <dgm:spPr/>
      <dgm:t>
        <a:bodyPr/>
        <a:lstStyle/>
        <a:p>
          <a:r>
            <a:rPr lang="en-US" dirty="0"/>
            <a:t>Dani </a:t>
          </a:r>
          <a:r>
            <a:rPr lang="en-US" dirty="0" err="1"/>
            <a:t>Manshadi</a:t>
          </a:r>
          <a:endParaRPr lang="en-US" dirty="0"/>
        </a:p>
      </dgm:t>
    </dgm:pt>
    <dgm:pt modelId="{BB6852AE-70BF-2347-8B87-3E624C83734D}" type="parTrans" cxnId="{3AAA0A8E-D742-5549-8CBE-1A9B5565B3A8}">
      <dgm:prSet/>
      <dgm:spPr/>
      <dgm:t>
        <a:bodyPr/>
        <a:lstStyle/>
        <a:p>
          <a:endParaRPr lang="en-US"/>
        </a:p>
      </dgm:t>
    </dgm:pt>
    <dgm:pt modelId="{3830E04C-BD46-774D-BED0-A3A70C31CD91}" type="sibTrans" cxnId="{3AAA0A8E-D742-5549-8CBE-1A9B5565B3A8}">
      <dgm:prSet/>
      <dgm:spPr/>
      <dgm:t>
        <a:bodyPr/>
        <a:lstStyle/>
        <a:p>
          <a:endParaRPr lang="en-US"/>
        </a:p>
      </dgm:t>
    </dgm:pt>
    <dgm:pt modelId="{1D16C154-6E46-DE4C-BDA7-2559563B5191}" type="pres">
      <dgm:prSet presAssocID="{9F8DD724-2D18-1142-9F12-CE0AA4544E45}" presName="diagram" presStyleCnt="0">
        <dgm:presLayoutVars>
          <dgm:dir/>
          <dgm:resizeHandles val="exact"/>
        </dgm:presLayoutVars>
      </dgm:prSet>
      <dgm:spPr/>
    </dgm:pt>
    <dgm:pt modelId="{AF5A6772-1C7D-2546-926F-FBF244CD35A9}" type="pres">
      <dgm:prSet presAssocID="{25E5A133-7B2A-0545-BA91-87080513C8D6}" presName="node" presStyleLbl="node1" presStyleIdx="0" presStyleCnt="12">
        <dgm:presLayoutVars>
          <dgm:bulletEnabled val="1"/>
        </dgm:presLayoutVars>
      </dgm:prSet>
      <dgm:spPr/>
    </dgm:pt>
    <dgm:pt modelId="{F7B3B167-F2EB-F548-BB8F-8F2BF9BDD342}" type="pres">
      <dgm:prSet presAssocID="{98E4B853-80AA-0549-A54E-549AAF62E988}" presName="sibTrans" presStyleCnt="0"/>
      <dgm:spPr/>
    </dgm:pt>
    <dgm:pt modelId="{E34FEBC7-69FB-CB46-9DE6-EB0E46D6E207}" type="pres">
      <dgm:prSet presAssocID="{DCCB1567-7FE7-E342-880C-900C88C24A24}" presName="node" presStyleLbl="node1" presStyleIdx="1" presStyleCnt="12">
        <dgm:presLayoutVars>
          <dgm:bulletEnabled val="1"/>
        </dgm:presLayoutVars>
      </dgm:prSet>
      <dgm:spPr/>
    </dgm:pt>
    <dgm:pt modelId="{DADC4F56-434C-CD46-A7C8-A7EDAB372EDA}" type="pres">
      <dgm:prSet presAssocID="{FA410783-94D9-0C41-A654-A0F563BD7DF7}" presName="sibTrans" presStyleCnt="0"/>
      <dgm:spPr/>
    </dgm:pt>
    <dgm:pt modelId="{F389EE36-4FA7-7647-810C-9F4C9EB27274}" type="pres">
      <dgm:prSet presAssocID="{92B72156-76E0-6F4C-BFC1-97E266E2FAD1}" presName="node" presStyleLbl="node1" presStyleIdx="2" presStyleCnt="12">
        <dgm:presLayoutVars>
          <dgm:bulletEnabled val="1"/>
        </dgm:presLayoutVars>
      </dgm:prSet>
      <dgm:spPr/>
    </dgm:pt>
    <dgm:pt modelId="{B4D7CA14-96D2-1E42-A21F-8F222A8CFD27}" type="pres">
      <dgm:prSet presAssocID="{3830E04C-BD46-774D-BED0-A3A70C31CD91}" presName="sibTrans" presStyleCnt="0"/>
      <dgm:spPr/>
    </dgm:pt>
    <dgm:pt modelId="{CE5183FF-AD21-2443-92DF-20CBF2178DC1}" type="pres">
      <dgm:prSet presAssocID="{47A892D7-70F8-104B-9A3D-842EC99BB9CB}" presName="node" presStyleLbl="node1" presStyleIdx="3" presStyleCnt="12">
        <dgm:presLayoutVars>
          <dgm:bulletEnabled val="1"/>
        </dgm:presLayoutVars>
      </dgm:prSet>
      <dgm:spPr/>
    </dgm:pt>
    <dgm:pt modelId="{D2A64E05-1C54-4B4C-B211-49FE08A94702}" type="pres">
      <dgm:prSet presAssocID="{719452A5-52DC-B04E-93C4-CDD5EFBD0280}" presName="sibTrans" presStyleCnt="0"/>
      <dgm:spPr/>
    </dgm:pt>
    <dgm:pt modelId="{D3712679-7292-2946-954C-8DD643192FCA}" type="pres">
      <dgm:prSet presAssocID="{39CBCC3C-CCD1-AD48-9C25-8FCFCA111247}" presName="node" presStyleLbl="node1" presStyleIdx="4" presStyleCnt="12">
        <dgm:presLayoutVars>
          <dgm:bulletEnabled val="1"/>
        </dgm:presLayoutVars>
      </dgm:prSet>
      <dgm:spPr/>
    </dgm:pt>
    <dgm:pt modelId="{AB6590DF-2501-104A-845B-6BBE92138FF2}" type="pres">
      <dgm:prSet presAssocID="{85C6CDC8-E58B-824E-A69E-1AED69A218D3}" presName="sibTrans" presStyleCnt="0"/>
      <dgm:spPr/>
    </dgm:pt>
    <dgm:pt modelId="{9354F9BE-461B-4A46-972C-4B4D5E2637BC}" type="pres">
      <dgm:prSet presAssocID="{2A143B42-0211-994E-A457-E4249ADB3A41}" presName="node" presStyleLbl="node1" presStyleIdx="5" presStyleCnt="12">
        <dgm:presLayoutVars>
          <dgm:bulletEnabled val="1"/>
        </dgm:presLayoutVars>
      </dgm:prSet>
      <dgm:spPr/>
    </dgm:pt>
    <dgm:pt modelId="{263629D0-783A-964F-9403-D01D9E437C99}" type="pres">
      <dgm:prSet presAssocID="{4AFA64FB-2FBA-8148-A04C-AFC8DF7512D4}" presName="sibTrans" presStyleCnt="0"/>
      <dgm:spPr/>
    </dgm:pt>
    <dgm:pt modelId="{DD6AF5C0-498A-C343-A091-62B5A35CF5E5}" type="pres">
      <dgm:prSet presAssocID="{25E33C11-E377-F749-BF28-84D9B9774287}" presName="node" presStyleLbl="node1" presStyleIdx="6" presStyleCnt="12">
        <dgm:presLayoutVars>
          <dgm:bulletEnabled val="1"/>
        </dgm:presLayoutVars>
      </dgm:prSet>
      <dgm:spPr/>
    </dgm:pt>
    <dgm:pt modelId="{C2B2C543-2F3D-5C41-B3E1-282FD26B61E4}" type="pres">
      <dgm:prSet presAssocID="{3C1445AC-08F2-8949-A2A8-BCC30BF9D320}" presName="sibTrans" presStyleCnt="0"/>
      <dgm:spPr/>
    </dgm:pt>
    <dgm:pt modelId="{50A82495-F4BF-6541-A63A-3F21B7045D2D}" type="pres">
      <dgm:prSet presAssocID="{56C3548D-4A76-034B-A415-BAC86B0B2109}" presName="node" presStyleLbl="node1" presStyleIdx="7" presStyleCnt="12">
        <dgm:presLayoutVars>
          <dgm:bulletEnabled val="1"/>
        </dgm:presLayoutVars>
      </dgm:prSet>
      <dgm:spPr/>
    </dgm:pt>
    <dgm:pt modelId="{B14F9D38-B025-084C-B845-9F67646D92B5}" type="pres">
      <dgm:prSet presAssocID="{3F40EEE5-7163-8844-9BE1-8CB087E3B464}" presName="sibTrans" presStyleCnt="0"/>
      <dgm:spPr/>
    </dgm:pt>
    <dgm:pt modelId="{99A95926-9AF4-8441-A7BF-FED1F636497E}" type="pres">
      <dgm:prSet presAssocID="{8D03BD38-175D-AC42-B55B-0A9E5D3137B3}" presName="node" presStyleLbl="node1" presStyleIdx="8" presStyleCnt="12">
        <dgm:presLayoutVars>
          <dgm:bulletEnabled val="1"/>
        </dgm:presLayoutVars>
      </dgm:prSet>
      <dgm:spPr/>
    </dgm:pt>
    <dgm:pt modelId="{E8B6C690-816D-D44D-837D-4905B761F58B}" type="pres">
      <dgm:prSet presAssocID="{A4ED2E0D-93E1-AD47-84A5-810D89F6D49D}" presName="sibTrans" presStyleCnt="0"/>
      <dgm:spPr/>
    </dgm:pt>
    <dgm:pt modelId="{BF30A74F-A3B6-5744-ABE1-4EF834C8E9BB}" type="pres">
      <dgm:prSet presAssocID="{243E1909-058E-B340-9E3E-1F96EC326565}" presName="node" presStyleLbl="node1" presStyleIdx="9" presStyleCnt="12">
        <dgm:presLayoutVars>
          <dgm:bulletEnabled val="1"/>
        </dgm:presLayoutVars>
      </dgm:prSet>
      <dgm:spPr/>
    </dgm:pt>
    <dgm:pt modelId="{11243861-10AD-8442-B720-0EE2249A00D7}" type="pres">
      <dgm:prSet presAssocID="{E226CD1A-4E27-714C-9F54-045E07C72A4D}" presName="sibTrans" presStyleCnt="0"/>
      <dgm:spPr/>
    </dgm:pt>
    <dgm:pt modelId="{5F0970FA-1A1C-F342-A2CA-3FAD6572A6C3}" type="pres">
      <dgm:prSet presAssocID="{DBD65D8B-4720-7C43-B602-AB9339983BE0}" presName="node" presStyleLbl="node1" presStyleIdx="10" presStyleCnt="12">
        <dgm:presLayoutVars>
          <dgm:bulletEnabled val="1"/>
        </dgm:presLayoutVars>
      </dgm:prSet>
      <dgm:spPr/>
    </dgm:pt>
    <dgm:pt modelId="{8F6F6300-5DD7-0D4F-955A-312BEAA5A70C}" type="pres">
      <dgm:prSet presAssocID="{2849C9CA-C8D7-9D4E-9A9C-D0EB2AD7E7F3}" presName="sibTrans" presStyleCnt="0"/>
      <dgm:spPr/>
    </dgm:pt>
    <dgm:pt modelId="{593283BA-33A8-B441-B8FA-03FBADA1E5DB}" type="pres">
      <dgm:prSet presAssocID="{E2FDE388-C6C2-D543-90FE-BDB53E638706}" presName="node" presStyleLbl="node1" presStyleIdx="11" presStyleCnt="12">
        <dgm:presLayoutVars>
          <dgm:bulletEnabled val="1"/>
        </dgm:presLayoutVars>
      </dgm:prSet>
      <dgm:spPr/>
    </dgm:pt>
  </dgm:ptLst>
  <dgm:cxnLst>
    <dgm:cxn modelId="{44629C09-C072-1442-8F9B-46693AE44508}" srcId="{9F8DD724-2D18-1142-9F12-CE0AA4544E45}" destId="{2A143B42-0211-994E-A457-E4249ADB3A41}" srcOrd="5" destOrd="0" parTransId="{1BB02DBE-0EDC-2D49-B0AD-D258A9E74824}" sibTransId="{4AFA64FB-2FBA-8148-A04C-AFC8DF7512D4}"/>
    <dgm:cxn modelId="{335AB60C-1A89-F64B-B18D-25F9BB61DFBD}" srcId="{9F8DD724-2D18-1142-9F12-CE0AA4544E45}" destId="{39CBCC3C-CCD1-AD48-9C25-8FCFCA111247}" srcOrd="4" destOrd="0" parTransId="{DF167CFD-95AE-A74B-85F6-9A62596E9073}" sibTransId="{85C6CDC8-E58B-824E-A69E-1AED69A218D3}"/>
    <dgm:cxn modelId="{7E669B12-A2B5-0E45-9DA1-DACBA081A860}" type="presOf" srcId="{8D03BD38-175D-AC42-B55B-0A9E5D3137B3}" destId="{99A95926-9AF4-8441-A7BF-FED1F636497E}" srcOrd="0" destOrd="0" presId="urn:microsoft.com/office/officeart/2005/8/layout/default"/>
    <dgm:cxn modelId="{A23E412A-D3BC-0D4D-BC94-E8B0DC6AAE5B}" type="presOf" srcId="{92B72156-76E0-6F4C-BFC1-97E266E2FAD1}" destId="{F389EE36-4FA7-7647-810C-9F4C9EB27274}" srcOrd="0" destOrd="0" presId="urn:microsoft.com/office/officeart/2005/8/layout/default"/>
    <dgm:cxn modelId="{34B3E42B-FAEA-BF48-AD8B-508FECFC17D2}" type="presOf" srcId="{25E33C11-E377-F749-BF28-84D9B9774287}" destId="{DD6AF5C0-498A-C343-A091-62B5A35CF5E5}" srcOrd="0" destOrd="0" presId="urn:microsoft.com/office/officeart/2005/8/layout/default"/>
    <dgm:cxn modelId="{8D3E5437-9ABD-0648-902B-9071F5B7ED07}" type="presOf" srcId="{DBD65D8B-4720-7C43-B602-AB9339983BE0}" destId="{5F0970FA-1A1C-F342-A2CA-3FAD6572A6C3}" srcOrd="0" destOrd="0" presId="urn:microsoft.com/office/officeart/2005/8/layout/default"/>
    <dgm:cxn modelId="{0D4DF03A-2317-FE42-A554-A9B741396EC6}" srcId="{9F8DD724-2D18-1142-9F12-CE0AA4544E45}" destId="{25E5A133-7B2A-0545-BA91-87080513C8D6}" srcOrd="0" destOrd="0" parTransId="{2BF59786-0FE9-5047-B6A8-5EB4EC0FCAEB}" sibTransId="{98E4B853-80AA-0549-A54E-549AAF62E988}"/>
    <dgm:cxn modelId="{5444175C-EC43-E748-AE85-1BCC7DCD59F9}" srcId="{9F8DD724-2D18-1142-9F12-CE0AA4544E45}" destId="{56C3548D-4A76-034B-A415-BAC86B0B2109}" srcOrd="7" destOrd="0" parTransId="{1F58F6D7-E338-9F44-A53F-FF0FD0E248C5}" sibTransId="{3F40EEE5-7163-8844-9BE1-8CB087E3B464}"/>
    <dgm:cxn modelId="{70868561-A741-0844-83DB-A8A4CE9FDDB4}" type="presOf" srcId="{25E5A133-7B2A-0545-BA91-87080513C8D6}" destId="{AF5A6772-1C7D-2546-926F-FBF244CD35A9}" srcOrd="0" destOrd="0" presId="urn:microsoft.com/office/officeart/2005/8/layout/default"/>
    <dgm:cxn modelId="{4D0D9D66-4FB0-6D4D-9E2C-4C263905A82B}" srcId="{9F8DD724-2D18-1142-9F12-CE0AA4544E45}" destId="{DBD65D8B-4720-7C43-B602-AB9339983BE0}" srcOrd="10" destOrd="0" parTransId="{40860D5A-284D-594D-96C6-89ADC2A3101D}" sibTransId="{2849C9CA-C8D7-9D4E-9A9C-D0EB2AD7E7F3}"/>
    <dgm:cxn modelId="{D6CAC378-2AAD-A74D-A40B-29C9E3706877}" srcId="{9F8DD724-2D18-1142-9F12-CE0AA4544E45}" destId="{25E33C11-E377-F749-BF28-84D9B9774287}" srcOrd="6" destOrd="0" parTransId="{F4D20259-6DC7-5540-AF3C-18155F2E96B1}" sibTransId="{3C1445AC-08F2-8949-A2A8-BCC30BF9D320}"/>
    <dgm:cxn modelId="{9E60267A-223D-094A-8760-103F0119782B}" srcId="{9F8DD724-2D18-1142-9F12-CE0AA4544E45}" destId="{47A892D7-70F8-104B-9A3D-842EC99BB9CB}" srcOrd="3" destOrd="0" parTransId="{FBAE7677-AF0C-7D4C-96AF-BDB3B189D08E}" sibTransId="{719452A5-52DC-B04E-93C4-CDD5EFBD0280}"/>
    <dgm:cxn modelId="{5D4CFD85-3A64-C247-9580-E82F49CF5299}" type="presOf" srcId="{47A892D7-70F8-104B-9A3D-842EC99BB9CB}" destId="{CE5183FF-AD21-2443-92DF-20CBF2178DC1}" srcOrd="0" destOrd="0" presId="urn:microsoft.com/office/officeart/2005/8/layout/default"/>
    <dgm:cxn modelId="{5FB5C98C-B5E6-0242-BBCF-8844F86591E4}" type="presOf" srcId="{39CBCC3C-CCD1-AD48-9C25-8FCFCA111247}" destId="{D3712679-7292-2946-954C-8DD643192FCA}" srcOrd="0" destOrd="0" presId="urn:microsoft.com/office/officeart/2005/8/layout/default"/>
    <dgm:cxn modelId="{3AAA0A8E-D742-5549-8CBE-1A9B5565B3A8}" srcId="{9F8DD724-2D18-1142-9F12-CE0AA4544E45}" destId="{92B72156-76E0-6F4C-BFC1-97E266E2FAD1}" srcOrd="2" destOrd="0" parTransId="{BB6852AE-70BF-2347-8B87-3E624C83734D}" sibTransId="{3830E04C-BD46-774D-BED0-A3A70C31CD91}"/>
    <dgm:cxn modelId="{3191DC99-C856-EF40-A898-F9EF9615A31E}" type="presOf" srcId="{E2FDE388-C6C2-D543-90FE-BDB53E638706}" destId="{593283BA-33A8-B441-B8FA-03FBADA1E5DB}" srcOrd="0" destOrd="0" presId="urn:microsoft.com/office/officeart/2005/8/layout/default"/>
    <dgm:cxn modelId="{8759489B-8279-CD48-BAB4-4A83EA2E6F2D}" srcId="{9F8DD724-2D18-1142-9F12-CE0AA4544E45}" destId="{DCCB1567-7FE7-E342-880C-900C88C24A24}" srcOrd="1" destOrd="0" parTransId="{8F99F9C8-E7F2-0341-B057-ED32D28EAACB}" sibTransId="{FA410783-94D9-0C41-A654-A0F563BD7DF7}"/>
    <dgm:cxn modelId="{7338CA9C-BAB3-D14A-B6FA-BC71C7D1B723}" type="presOf" srcId="{9F8DD724-2D18-1142-9F12-CE0AA4544E45}" destId="{1D16C154-6E46-DE4C-BDA7-2559563B5191}" srcOrd="0" destOrd="0" presId="urn:microsoft.com/office/officeart/2005/8/layout/default"/>
    <dgm:cxn modelId="{054CDFBC-C123-AC47-8F77-5FF577061293}" type="presOf" srcId="{DCCB1567-7FE7-E342-880C-900C88C24A24}" destId="{E34FEBC7-69FB-CB46-9DE6-EB0E46D6E207}" srcOrd="0" destOrd="0" presId="urn:microsoft.com/office/officeart/2005/8/layout/default"/>
    <dgm:cxn modelId="{AA9CB9C1-4DC1-944F-B6EF-B2A3D4C49445}" type="presOf" srcId="{2A143B42-0211-994E-A457-E4249ADB3A41}" destId="{9354F9BE-461B-4A46-972C-4B4D5E2637BC}" srcOrd="0" destOrd="0" presId="urn:microsoft.com/office/officeart/2005/8/layout/default"/>
    <dgm:cxn modelId="{14A0D6CD-F7A3-1447-B7CF-E2C63DA05054}" srcId="{9F8DD724-2D18-1142-9F12-CE0AA4544E45}" destId="{243E1909-058E-B340-9E3E-1F96EC326565}" srcOrd="9" destOrd="0" parTransId="{26EEA7E6-E475-F745-A09C-ED799BC8008F}" sibTransId="{E226CD1A-4E27-714C-9F54-045E07C72A4D}"/>
    <dgm:cxn modelId="{4A908AD5-5D2C-AA4F-BF6D-85FFB3DD106A}" srcId="{9F8DD724-2D18-1142-9F12-CE0AA4544E45}" destId="{E2FDE388-C6C2-D543-90FE-BDB53E638706}" srcOrd="11" destOrd="0" parTransId="{981ADA53-B8FA-684C-A60D-E54C57E0A90E}" sibTransId="{E52F0F0D-9E38-BB42-8516-AAE80ABD41C9}"/>
    <dgm:cxn modelId="{EAE88BD8-0B27-AF42-ABA5-2C417F136955}" srcId="{9F8DD724-2D18-1142-9F12-CE0AA4544E45}" destId="{8D03BD38-175D-AC42-B55B-0A9E5D3137B3}" srcOrd="8" destOrd="0" parTransId="{252A6F9F-4E62-5E49-A2CB-23325F156BF7}" sibTransId="{A4ED2E0D-93E1-AD47-84A5-810D89F6D49D}"/>
    <dgm:cxn modelId="{22A825FA-6798-1B48-B75C-BF81B30476CE}" type="presOf" srcId="{56C3548D-4A76-034B-A415-BAC86B0B2109}" destId="{50A82495-F4BF-6541-A63A-3F21B7045D2D}" srcOrd="0" destOrd="0" presId="urn:microsoft.com/office/officeart/2005/8/layout/default"/>
    <dgm:cxn modelId="{FDD8FEFC-70D0-7043-8EF0-A9900E3736B6}" type="presOf" srcId="{243E1909-058E-B340-9E3E-1F96EC326565}" destId="{BF30A74F-A3B6-5744-ABE1-4EF834C8E9BB}" srcOrd="0" destOrd="0" presId="urn:microsoft.com/office/officeart/2005/8/layout/default"/>
    <dgm:cxn modelId="{D7BA5F0F-05FE-B242-9340-25BC737F12A8}" type="presParOf" srcId="{1D16C154-6E46-DE4C-BDA7-2559563B5191}" destId="{AF5A6772-1C7D-2546-926F-FBF244CD35A9}" srcOrd="0" destOrd="0" presId="urn:microsoft.com/office/officeart/2005/8/layout/default"/>
    <dgm:cxn modelId="{49524A9A-DB26-934D-8A01-94813BF485E8}" type="presParOf" srcId="{1D16C154-6E46-DE4C-BDA7-2559563B5191}" destId="{F7B3B167-F2EB-F548-BB8F-8F2BF9BDD342}" srcOrd="1" destOrd="0" presId="urn:microsoft.com/office/officeart/2005/8/layout/default"/>
    <dgm:cxn modelId="{036149AD-9466-BD49-B6E0-35E608F7D2DA}" type="presParOf" srcId="{1D16C154-6E46-DE4C-BDA7-2559563B5191}" destId="{E34FEBC7-69FB-CB46-9DE6-EB0E46D6E207}" srcOrd="2" destOrd="0" presId="urn:microsoft.com/office/officeart/2005/8/layout/default"/>
    <dgm:cxn modelId="{4C453B45-FA33-894D-83B6-087D7CA1B81A}" type="presParOf" srcId="{1D16C154-6E46-DE4C-BDA7-2559563B5191}" destId="{DADC4F56-434C-CD46-A7C8-A7EDAB372EDA}" srcOrd="3" destOrd="0" presId="urn:microsoft.com/office/officeart/2005/8/layout/default"/>
    <dgm:cxn modelId="{ED8A68E3-876E-5147-A6AA-306EA6D29CE0}" type="presParOf" srcId="{1D16C154-6E46-DE4C-BDA7-2559563B5191}" destId="{F389EE36-4FA7-7647-810C-9F4C9EB27274}" srcOrd="4" destOrd="0" presId="urn:microsoft.com/office/officeart/2005/8/layout/default"/>
    <dgm:cxn modelId="{91DA9D33-7C99-DE4A-ACFA-F5B81C7E300C}" type="presParOf" srcId="{1D16C154-6E46-DE4C-BDA7-2559563B5191}" destId="{B4D7CA14-96D2-1E42-A21F-8F222A8CFD27}" srcOrd="5" destOrd="0" presId="urn:microsoft.com/office/officeart/2005/8/layout/default"/>
    <dgm:cxn modelId="{6F5338AA-B1BF-9841-9721-CCECFF564316}" type="presParOf" srcId="{1D16C154-6E46-DE4C-BDA7-2559563B5191}" destId="{CE5183FF-AD21-2443-92DF-20CBF2178DC1}" srcOrd="6" destOrd="0" presId="urn:microsoft.com/office/officeart/2005/8/layout/default"/>
    <dgm:cxn modelId="{568F5CF6-EDFB-8E46-BA84-012F84E6D6CE}" type="presParOf" srcId="{1D16C154-6E46-DE4C-BDA7-2559563B5191}" destId="{D2A64E05-1C54-4B4C-B211-49FE08A94702}" srcOrd="7" destOrd="0" presId="urn:microsoft.com/office/officeart/2005/8/layout/default"/>
    <dgm:cxn modelId="{85F3C078-E256-4D4B-A49F-B12A7B06B85F}" type="presParOf" srcId="{1D16C154-6E46-DE4C-BDA7-2559563B5191}" destId="{D3712679-7292-2946-954C-8DD643192FCA}" srcOrd="8" destOrd="0" presId="urn:microsoft.com/office/officeart/2005/8/layout/default"/>
    <dgm:cxn modelId="{C0AB78B1-7C99-4E43-B923-C027C1F25098}" type="presParOf" srcId="{1D16C154-6E46-DE4C-BDA7-2559563B5191}" destId="{AB6590DF-2501-104A-845B-6BBE92138FF2}" srcOrd="9" destOrd="0" presId="urn:microsoft.com/office/officeart/2005/8/layout/default"/>
    <dgm:cxn modelId="{05684BD0-463A-E34F-BBD0-5F428EC451F7}" type="presParOf" srcId="{1D16C154-6E46-DE4C-BDA7-2559563B5191}" destId="{9354F9BE-461B-4A46-972C-4B4D5E2637BC}" srcOrd="10" destOrd="0" presId="urn:microsoft.com/office/officeart/2005/8/layout/default"/>
    <dgm:cxn modelId="{74D1FEEE-5C57-E443-936F-E501F00BBA52}" type="presParOf" srcId="{1D16C154-6E46-DE4C-BDA7-2559563B5191}" destId="{263629D0-783A-964F-9403-D01D9E437C99}" srcOrd="11" destOrd="0" presId="urn:microsoft.com/office/officeart/2005/8/layout/default"/>
    <dgm:cxn modelId="{A4940977-1AD5-C04F-A04D-9FD8C69F7CA3}" type="presParOf" srcId="{1D16C154-6E46-DE4C-BDA7-2559563B5191}" destId="{DD6AF5C0-498A-C343-A091-62B5A35CF5E5}" srcOrd="12" destOrd="0" presId="urn:microsoft.com/office/officeart/2005/8/layout/default"/>
    <dgm:cxn modelId="{46C59AE0-7C63-3547-A579-2E7ACC9C305C}" type="presParOf" srcId="{1D16C154-6E46-DE4C-BDA7-2559563B5191}" destId="{C2B2C543-2F3D-5C41-B3E1-282FD26B61E4}" srcOrd="13" destOrd="0" presId="urn:microsoft.com/office/officeart/2005/8/layout/default"/>
    <dgm:cxn modelId="{F9C5D905-4DF7-F34D-BC45-2CACE058BF33}" type="presParOf" srcId="{1D16C154-6E46-DE4C-BDA7-2559563B5191}" destId="{50A82495-F4BF-6541-A63A-3F21B7045D2D}" srcOrd="14" destOrd="0" presId="urn:microsoft.com/office/officeart/2005/8/layout/default"/>
    <dgm:cxn modelId="{7125C7DB-8BDD-304C-A47B-0FFD043DD6C2}" type="presParOf" srcId="{1D16C154-6E46-DE4C-BDA7-2559563B5191}" destId="{B14F9D38-B025-084C-B845-9F67646D92B5}" srcOrd="15" destOrd="0" presId="urn:microsoft.com/office/officeart/2005/8/layout/default"/>
    <dgm:cxn modelId="{F8369EBC-67A6-DB43-82F3-6AEB83C75686}" type="presParOf" srcId="{1D16C154-6E46-DE4C-BDA7-2559563B5191}" destId="{99A95926-9AF4-8441-A7BF-FED1F636497E}" srcOrd="16" destOrd="0" presId="urn:microsoft.com/office/officeart/2005/8/layout/default"/>
    <dgm:cxn modelId="{A6BF0812-8EEE-D444-834E-0FD870A9BC38}" type="presParOf" srcId="{1D16C154-6E46-DE4C-BDA7-2559563B5191}" destId="{E8B6C690-816D-D44D-837D-4905B761F58B}" srcOrd="17" destOrd="0" presId="urn:microsoft.com/office/officeart/2005/8/layout/default"/>
    <dgm:cxn modelId="{16CB0590-828E-1D4E-9CE4-A777BA2F7911}" type="presParOf" srcId="{1D16C154-6E46-DE4C-BDA7-2559563B5191}" destId="{BF30A74F-A3B6-5744-ABE1-4EF834C8E9BB}" srcOrd="18" destOrd="0" presId="urn:microsoft.com/office/officeart/2005/8/layout/default"/>
    <dgm:cxn modelId="{3DC910DB-60C9-DA45-81AB-D7F46743CEDE}" type="presParOf" srcId="{1D16C154-6E46-DE4C-BDA7-2559563B5191}" destId="{11243861-10AD-8442-B720-0EE2249A00D7}" srcOrd="19" destOrd="0" presId="urn:microsoft.com/office/officeart/2005/8/layout/default"/>
    <dgm:cxn modelId="{9030A39B-3D90-EA44-9F33-9E69728C45A5}" type="presParOf" srcId="{1D16C154-6E46-DE4C-BDA7-2559563B5191}" destId="{5F0970FA-1A1C-F342-A2CA-3FAD6572A6C3}" srcOrd="20" destOrd="0" presId="urn:microsoft.com/office/officeart/2005/8/layout/default"/>
    <dgm:cxn modelId="{EC48A25B-6C91-C643-A822-DBF01CE691BA}" type="presParOf" srcId="{1D16C154-6E46-DE4C-BDA7-2559563B5191}" destId="{8F6F6300-5DD7-0D4F-955A-312BEAA5A70C}" srcOrd="21" destOrd="0" presId="urn:microsoft.com/office/officeart/2005/8/layout/default"/>
    <dgm:cxn modelId="{65D7F86D-047C-564D-B15A-E22D529C8547}" type="presParOf" srcId="{1D16C154-6E46-DE4C-BDA7-2559563B5191}" destId="{593283BA-33A8-B441-B8FA-03FBADA1E5DB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8DD724-2D18-1142-9F12-CE0AA4544E45}" type="doc">
      <dgm:prSet loTypeId="urn:microsoft.com/office/officeart/2005/8/layout/vList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A4F6A25-10B9-1742-BCEE-AE116D0300E5}">
      <dgm:prSet phldrT="[Text]" custT="1"/>
      <dgm:spPr/>
      <dgm:t>
        <a:bodyPr/>
        <a:lstStyle/>
        <a:p>
          <a:r>
            <a:rPr lang="en-US" sz="1600" dirty="0"/>
            <a:t>Anet </a:t>
          </a:r>
          <a:r>
            <a:rPr lang="en-US" sz="1600" dirty="0" err="1"/>
            <a:t>Piridzhanyan</a:t>
          </a:r>
          <a:r>
            <a:rPr lang="en-US" sz="1600" dirty="0"/>
            <a:t>: Dietitian</a:t>
          </a:r>
        </a:p>
      </dgm:t>
    </dgm:pt>
    <dgm:pt modelId="{5F02E6A3-6AA7-5F4A-9600-20AE33C2F683}" type="parTrans" cxnId="{95A1ECC0-0577-D240-9F15-9B3A69FE8CFF}">
      <dgm:prSet/>
      <dgm:spPr/>
      <dgm:t>
        <a:bodyPr/>
        <a:lstStyle/>
        <a:p>
          <a:endParaRPr lang="en-US" sz="1600"/>
        </a:p>
      </dgm:t>
    </dgm:pt>
    <dgm:pt modelId="{B464407A-64AD-5346-85E0-5E76A16023D1}" type="sibTrans" cxnId="{95A1ECC0-0577-D240-9F15-9B3A69FE8CFF}">
      <dgm:prSet/>
      <dgm:spPr/>
      <dgm:t>
        <a:bodyPr/>
        <a:lstStyle/>
        <a:p>
          <a:endParaRPr lang="en-US" sz="1600"/>
        </a:p>
      </dgm:t>
    </dgm:pt>
    <dgm:pt modelId="{0028F922-5C62-8448-952E-4644D4B3310B}">
      <dgm:prSet phldrT="[Text]" custT="1"/>
      <dgm:spPr/>
      <dgm:t>
        <a:bodyPr/>
        <a:lstStyle/>
        <a:p>
          <a:r>
            <a:rPr lang="en-US" sz="1600" dirty="0"/>
            <a:t>Brenda Manzanares: Dietitian</a:t>
          </a:r>
        </a:p>
      </dgm:t>
    </dgm:pt>
    <dgm:pt modelId="{C9417097-6954-314C-AA8E-3AECB575D9A6}" type="parTrans" cxnId="{48109C8C-F703-C244-B970-FB4B644BF0D3}">
      <dgm:prSet/>
      <dgm:spPr/>
      <dgm:t>
        <a:bodyPr/>
        <a:lstStyle/>
        <a:p>
          <a:endParaRPr lang="en-US" sz="1600"/>
        </a:p>
      </dgm:t>
    </dgm:pt>
    <dgm:pt modelId="{302DA6F1-E63A-B74D-A825-66DBB3E82839}" type="sibTrans" cxnId="{48109C8C-F703-C244-B970-FB4B644BF0D3}">
      <dgm:prSet/>
      <dgm:spPr/>
      <dgm:t>
        <a:bodyPr/>
        <a:lstStyle/>
        <a:p>
          <a:endParaRPr lang="en-US" sz="1600"/>
        </a:p>
      </dgm:t>
    </dgm:pt>
    <dgm:pt modelId="{9154C380-50B9-4C48-9F8A-AED7D371D01D}">
      <dgm:prSet phldrT="[Text]" custT="1"/>
      <dgm:spPr/>
      <dgm:t>
        <a:bodyPr/>
        <a:lstStyle/>
        <a:p>
          <a:r>
            <a:rPr lang="en-US" sz="1600" dirty="0"/>
            <a:t>Coco </a:t>
          </a:r>
          <a:r>
            <a:rPr lang="en-US" sz="1600" dirty="0" err="1"/>
            <a:t>Ocker</a:t>
          </a:r>
          <a:r>
            <a:rPr lang="en-US" sz="1600" dirty="0"/>
            <a:t>: </a:t>
          </a:r>
        </a:p>
        <a:p>
          <a:r>
            <a:rPr lang="en-US" sz="1600" dirty="0"/>
            <a:t>Dietitian</a:t>
          </a:r>
        </a:p>
      </dgm:t>
    </dgm:pt>
    <dgm:pt modelId="{49B150B9-D66C-8046-8612-4DED6BBDC721}" type="parTrans" cxnId="{8E6B9C56-A109-6644-8831-23EA168570F4}">
      <dgm:prSet/>
      <dgm:spPr/>
      <dgm:t>
        <a:bodyPr/>
        <a:lstStyle/>
        <a:p>
          <a:endParaRPr lang="en-US" sz="1600"/>
        </a:p>
      </dgm:t>
    </dgm:pt>
    <dgm:pt modelId="{1B74E2DA-9EFE-1B4A-A012-3D48B1D84800}" type="sibTrans" cxnId="{8E6B9C56-A109-6644-8831-23EA168570F4}">
      <dgm:prSet/>
      <dgm:spPr/>
      <dgm:t>
        <a:bodyPr/>
        <a:lstStyle/>
        <a:p>
          <a:endParaRPr lang="en-US" sz="1600"/>
        </a:p>
      </dgm:t>
    </dgm:pt>
    <dgm:pt modelId="{624AC95D-54F2-C84A-8628-BC358523A361}" type="pres">
      <dgm:prSet presAssocID="{9F8DD724-2D18-1142-9F12-CE0AA4544E45}" presName="linearFlow" presStyleCnt="0">
        <dgm:presLayoutVars>
          <dgm:dir/>
          <dgm:resizeHandles val="exact"/>
        </dgm:presLayoutVars>
      </dgm:prSet>
      <dgm:spPr/>
    </dgm:pt>
    <dgm:pt modelId="{169361D8-1316-1042-B678-F518E7ED8346}" type="pres">
      <dgm:prSet presAssocID="{CA4F6A25-10B9-1742-BCEE-AE116D0300E5}" presName="composite" presStyleCnt="0"/>
      <dgm:spPr/>
    </dgm:pt>
    <dgm:pt modelId="{F08DBD99-D7DF-6445-9F09-9023366B845B}" type="pres">
      <dgm:prSet presAssocID="{CA4F6A25-10B9-1742-BCEE-AE116D0300E5}" presName="imgShp" presStyleLbl="fgImgPlac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E7EA100-BDCC-9749-AFCA-36D5F8DEA478}" type="pres">
      <dgm:prSet presAssocID="{CA4F6A25-10B9-1742-BCEE-AE116D0300E5}" presName="txShp" presStyleLbl="node1" presStyleIdx="0" presStyleCnt="3">
        <dgm:presLayoutVars>
          <dgm:bulletEnabled val="1"/>
        </dgm:presLayoutVars>
      </dgm:prSet>
      <dgm:spPr/>
    </dgm:pt>
    <dgm:pt modelId="{3BCDBFC0-83B1-B04E-96E1-C63D43B8DC57}" type="pres">
      <dgm:prSet presAssocID="{B464407A-64AD-5346-85E0-5E76A16023D1}" presName="spacing" presStyleCnt="0"/>
      <dgm:spPr/>
    </dgm:pt>
    <dgm:pt modelId="{7E689166-9FE3-0C41-AACD-9D41C2BB739D}" type="pres">
      <dgm:prSet presAssocID="{0028F922-5C62-8448-952E-4644D4B3310B}" presName="composite" presStyleCnt="0"/>
      <dgm:spPr/>
    </dgm:pt>
    <dgm:pt modelId="{D06ACC2D-2E26-E446-A536-826E0964BB29}" type="pres">
      <dgm:prSet presAssocID="{0028F922-5C62-8448-952E-4644D4B3310B}" presName="imgShp" presStyleLbl="f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b="-18000"/>
          </a:stretch>
        </a:blipFill>
      </dgm:spPr>
    </dgm:pt>
    <dgm:pt modelId="{9056898A-B563-064A-A15E-8038704D3C17}" type="pres">
      <dgm:prSet presAssocID="{0028F922-5C62-8448-952E-4644D4B3310B}" presName="txShp" presStyleLbl="node1" presStyleIdx="1" presStyleCnt="3">
        <dgm:presLayoutVars>
          <dgm:bulletEnabled val="1"/>
        </dgm:presLayoutVars>
      </dgm:prSet>
      <dgm:spPr/>
    </dgm:pt>
    <dgm:pt modelId="{981E22DC-8EF2-4347-81F9-4C426AF5EBF0}" type="pres">
      <dgm:prSet presAssocID="{302DA6F1-E63A-B74D-A825-66DBB3E82839}" presName="spacing" presStyleCnt="0"/>
      <dgm:spPr/>
    </dgm:pt>
    <dgm:pt modelId="{66F6EE77-F0B6-194D-AB7D-0324DC7DDBF2}" type="pres">
      <dgm:prSet presAssocID="{9154C380-50B9-4C48-9F8A-AED7D371D01D}" presName="composite" presStyleCnt="0"/>
      <dgm:spPr/>
    </dgm:pt>
    <dgm:pt modelId="{772C4951-3E9E-234C-BE3D-231298B4524B}" type="pres">
      <dgm:prSet presAssocID="{9154C380-50B9-4C48-9F8A-AED7D371D01D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DB7DF45-F728-BF47-8F11-D7B7CDBC9B2E}" type="pres">
      <dgm:prSet presAssocID="{9154C380-50B9-4C48-9F8A-AED7D371D01D}" presName="txShp" presStyleLbl="node1" presStyleIdx="2" presStyleCnt="3">
        <dgm:presLayoutVars>
          <dgm:bulletEnabled val="1"/>
        </dgm:presLayoutVars>
      </dgm:prSet>
      <dgm:spPr/>
    </dgm:pt>
  </dgm:ptLst>
  <dgm:cxnLst>
    <dgm:cxn modelId="{576C6E25-DE53-674B-8F67-0707C067F807}" type="presOf" srcId="{9154C380-50B9-4C48-9F8A-AED7D371D01D}" destId="{BDB7DF45-F728-BF47-8F11-D7B7CDBC9B2E}" srcOrd="0" destOrd="0" presId="urn:microsoft.com/office/officeart/2005/8/layout/vList3"/>
    <dgm:cxn modelId="{8E6B9C56-A109-6644-8831-23EA168570F4}" srcId="{9F8DD724-2D18-1142-9F12-CE0AA4544E45}" destId="{9154C380-50B9-4C48-9F8A-AED7D371D01D}" srcOrd="2" destOrd="0" parTransId="{49B150B9-D66C-8046-8612-4DED6BBDC721}" sibTransId="{1B74E2DA-9EFE-1B4A-A012-3D48B1D84800}"/>
    <dgm:cxn modelId="{F84A187C-4410-654C-AA8C-051BA3098078}" type="presOf" srcId="{9F8DD724-2D18-1142-9F12-CE0AA4544E45}" destId="{624AC95D-54F2-C84A-8628-BC358523A361}" srcOrd="0" destOrd="0" presId="urn:microsoft.com/office/officeart/2005/8/layout/vList3"/>
    <dgm:cxn modelId="{E1BF217D-C20C-7F4D-85B6-3E14D809D718}" type="presOf" srcId="{0028F922-5C62-8448-952E-4644D4B3310B}" destId="{9056898A-B563-064A-A15E-8038704D3C17}" srcOrd="0" destOrd="0" presId="urn:microsoft.com/office/officeart/2005/8/layout/vList3"/>
    <dgm:cxn modelId="{48109C8C-F703-C244-B970-FB4B644BF0D3}" srcId="{9F8DD724-2D18-1142-9F12-CE0AA4544E45}" destId="{0028F922-5C62-8448-952E-4644D4B3310B}" srcOrd="1" destOrd="0" parTransId="{C9417097-6954-314C-AA8E-3AECB575D9A6}" sibTransId="{302DA6F1-E63A-B74D-A825-66DBB3E82839}"/>
    <dgm:cxn modelId="{6F7D18BF-9384-E547-8B2C-FFE2FB0DA020}" type="presOf" srcId="{CA4F6A25-10B9-1742-BCEE-AE116D0300E5}" destId="{EE7EA100-BDCC-9749-AFCA-36D5F8DEA478}" srcOrd="0" destOrd="0" presId="urn:microsoft.com/office/officeart/2005/8/layout/vList3"/>
    <dgm:cxn modelId="{95A1ECC0-0577-D240-9F15-9B3A69FE8CFF}" srcId="{9F8DD724-2D18-1142-9F12-CE0AA4544E45}" destId="{CA4F6A25-10B9-1742-BCEE-AE116D0300E5}" srcOrd="0" destOrd="0" parTransId="{5F02E6A3-6AA7-5F4A-9600-20AE33C2F683}" sibTransId="{B464407A-64AD-5346-85E0-5E76A16023D1}"/>
    <dgm:cxn modelId="{6D8337F7-5B55-0943-B577-673DEEFA8A9B}" type="presParOf" srcId="{624AC95D-54F2-C84A-8628-BC358523A361}" destId="{169361D8-1316-1042-B678-F518E7ED8346}" srcOrd="0" destOrd="0" presId="urn:microsoft.com/office/officeart/2005/8/layout/vList3"/>
    <dgm:cxn modelId="{FE43E413-CCE0-7146-A34D-8D9160D41043}" type="presParOf" srcId="{169361D8-1316-1042-B678-F518E7ED8346}" destId="{F08DBD99-D7DF-6445-9F09-9023366B845B}" srcOrd="0" destOrd="0" presId="urn:microsoft.com/office/officeart/2005/8/layout/vList3"/>
    <dgm:cxn modelId="{C359E916-AA5D-7E45-B3A4-0DC035969D1A}" type="presParOf" srcId="{169361D8-1316-1042-B678-F518E7ED8346}" destId="{EE7EA100-BDCC-9749-AFCA-36D5F8DEA478}" srcOrd="1" destOrd="0" presId="urn:microsoft.com/office/officeart/2005/8/layout/vList3"/>
    <dgm:cxn modelId="{A1C7A44B-1271-6E4B-A932-6A83D64CAB6E}" type="presParOf" srcId="{624AC95D-54F2-C84A-8628-BC358523A361}" destId="{3BCDBFC0-83B1-B04E-96E1-C63D43B8DC57}" srcOrd="1" destOrd="0" presId="urn:microsoft.com/office/officeart/2005/8/layout/vList3"/>
    <dgm:cxn modelId="{C048DD78-F5FC-B943-93B7-0C2BA9433880}" type="presParOf" srcId="{624AC95D-54F2-C84A-8628-BC358523A361}" destId="{7E689166-9FE3-0C41-AACD-9D41C2BB739D}" srcOrd="2" destOrd="0" presId="urn:microsoft.com/office/officeart/2005/8/layout/vList3"/>
    <dgm:cxn modelId="{77192D9D-6AA2-B943-A4D5-30368D6D5404}" type="presParOf" srcId="{7E689166-9FE3-0C41-AACD-9D41C2BB739D}" destId="{D06ACC2D-2E26-E446-A536-826E0964BB29}" srcOrd="0" destOrd="0" presId="urn:microsoft.com/office/officeart/2005/8/layout/vList3"/>
    <dgm:cxn modelId="{21BCE692-5FDA-6C4D-8669-1A5BF6626D59}" type="presParOf" srcId="{7E689166-9FE3-0C41-AACD-9D41C2BB739D}" destId="{9056898A-B563-064A-A15E-8038704D3C17}" srcOrd="1" destOrd="0" presId="urn:microsoft.com/office/officeart/2005/8/layout/vList3"/>
    <dgm:cxn modelId="{38C52E3D-DAF3-C544-8647-43AF3C878BF9}" type="presParOf" srcId="{624AC95D-54F2-C84A-8628-BC358523A361}" destId="{981E22DC-8EF2-4347-81F9-4C426AF5EBF0}" srcOrd="3" destOrd="0" presId="urn:microsoft.com/office/officeart/2005/8/layout/vList3"/>
    <dgm:cxn modelId="{268A4860-BE10-D94F-9CC6-44EFFF1CDEF1}" type="presParOf" srcId="{624AC95D-54F2-C84A-8628-BC358523A361}" destId="{66F6EE77-F0B6-194D-AB7D-0324DC7DDBF2}" srcOrd="4" destOrd="0" presId="urn:microsoft.com/office/officeart/2005/8/layout/vList3"/>
    <dgm:cxn modelId="{F706E1DA-04CD-D744-BAE9-5A2DC1399167}" type="presParOf" srcId="{66F6EE77-F0B6-194D-AB7D-0324DC7DDBF2}" destId="{772C4951-3E9E-234C-BE3D-231298B4524B}" srcOrd="0" destOrd="0" presId="urn:microsoft.com/office/officeart/2005/8/layout/vList3"/>
    <dgm:cxn modelId="{6B7F4312-6862-C544-9F5B-211DC2D110F2}" type="presParOf" srcId="{66F6EE77-F0B6-194D-AB7D-0324DC7DDBF2}" destId="{BDB7DF45-F728-BF47-8F11-D7B7CDBC9B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8DD724-2D18-1142-9F12-CE0AA4544E45}" type="doc">
      <dgm:prSet loTypeId="urn:microsoft.com/office/officeart/2005/8/layout/vList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09D2498-CF36-3C47-8F50-318AA1DAB378}">
      <dgm:prSet phldrT="[Text]" custT="1"/>
      <dgm:spPr/>
      <dgm:t>
        <a:bodyPr/>
        <a:lstStyle/>
        <a:p>
          <a:r>
            <a:rPr lang="en-US" sz="1600" dirty="0"/>
            <a:t>Priya Patel: </a:t>
          </a:r>
        </a:p>
        <a:p>
          <a:r>
            <a:rPr lang="en-US" sz="1600" dirty="0"/>
            <a:t>General Pediatrician</a:t>
          </a:r>
        </a:p>
      </dgm:t>
    </dgm:pt>
    <dgm:pt modelId="{CC452F02-812B-E34E-B894-813A324A8984}" type="parTrans" cxnId="{4C5A7792-D9FD-B644-95CB-DE7B249D0904}">
      <dgm:prSet/>
      <dgm:spPr/>
      <dgm:t>
        <a:bodyPr/>
        <a:lstStyle/>
        <a:p>
          <a:endParaRPr lang="en-US" sz="1600"/>
        </a:p>
      </dgm:t>
    </dgm:pt>
    <dgm:pt modelId="{2CEC7E20-FC1D-DF4A-9449-869478B93C4C}" type="sibTrans" cxnId="{4C5A7792-D9FD-B644-95CB-DE7B249D0904}">
      <dgm:prSet/>
      <dgm:spPr/>
      <dgm:t>
        <a:bodyPr/>
        <a:lstStyle/>
        <a:p>
          <a:endParaRPr lang="en-US" sz="1600"/>
        </a:p>
      </dgm:t>
    </dgm:pt>
    <dgm:pt modelId="{F682A247-7498-C241-9CA1-A99347F23226}">
      <dgm:prSet phldrT="[Text]" custT="1"/>
      <dgm:spPr/>
      <dgm:t>
        <a:bodyPr/>
        <a:lstStyle/>
        <a:p>
          <a:r>
            <a:rPr lang="en-US" sz="1600" dirty="0"/>
            <a:t>Tiana Meyers-Blank: </a:t>
          </a:r>
        </a:p>
        <a:p>
          <a:r>
            <a:rPr lang="en-US" sz="1600" dirty="0"/>
            <a:t>General Pediatrician</a:t>
          </a:r>
        </a:p>
      </dgm:t>
    </dgm:pt>
    <dgm:pt modelId="{9C6E9A04-006A-854A-87AB-826D53263652}" type="parTrans" cxnId="{9B575F4C-18CC-3D45-9339-063C7F620C72}">
      <dgm:prSet/>
      <dgm:spPr/>
      <dgm:t>
        <a:bodyPr/>
        <a:lstStyle/>
        <a:p>
          <a:endParaRPr lang="en-US" sz="1600"/>
        </a:p>
      </dgm:t>
    </dgm:pt>
    <dgm:pt modelId="{0873E459-E0EA-974C-8B45-76F56AFE179C}" type="sibTrans" cxnId="{9B575F4C-18CC-3D45-9339-063C7F620C72}">
      <dgm:prSet/>
      <dgm:spPr/>
      <dgm:t>
        <a:bodyPr/>
        <a:lstStyle/>
        <a:p>
          <a:endParaRPr lang="en-US" sz="1600"/>
        </a:p>
      </dgm:t>
    </dgm:pt>
    <dgm:pt modelId="{000F2C50-9923-B940-847F-0C2BA3F2E4D9}">
      <dgm:prSet phldrT="[Text]" custT="1"/>
      <dgm:spPr/>
      <dgm:t>
        <a:bodyPr/>
        <a:lstStyle/>
        <a:p>
          <a:r>
            <a:rPr lang="en-US" sz="1600" dirty="0"/>
            <a:t>Patty Castillo: </a:t>
          </a:r>
        </a:p>
        <a:p>
          <a:r>
            <a:rPr lang="en-US" sz="1600" dirty="0"/>
            <a:t>General Pediatrician</a:t>
          </a:r>
        </a:p>
      </dgm:t>
    </dgm:pt>
    <dgm:pt modelId="{14A5BDC8-94C1-1446-96E8-686AD960898A}" type="parTrans" cxnId="{0C3E58BB-2390-C14D-89D5-9DF887D95D6B}">
      <dgm:prSet/>
      <dgm:spPr/>
      <dgm:t>
        <a:bodyPr/>
        <a:lstStyle/>
        <a:p>
          <a:endParaRPr lang="en-US" sz="1600"/>
        </a:p>
      </dgm:t>
    </dgm:pt>
    <dgm:pt modelId="{28B3C3A3-DD64-114C-B1F9-626FFCA6DAE3}" type="sibTrans" cxnId="{0C3E58BB-2390-C14D-89D5-9DF887D95D6B}">
      <dgm:prSet/>
      <dgm:spPr/>
      <dgm:t>
        <a:bodyPr/>
        <a:lstStyle/>
        <a:p>
          <a:endParaRPr lang="en-US" sz="1600"/>
        </a:p>
      </dgm:t>
    </dgm:pt>
    <dgm:pt modelId="{85512DC1-74B1-5E44-A0FD-E0A318D4CD4C}" type="pres">
      <dgm:prSet presAssocID="{9F8DD724-2D18-1142-9F12-CE0AA4544E45}" presName="linearFlow" presStyleCnt="0">
        <dgm:presLayoutVars>
          <dgm:dir/>
          <dgm:resizeHandles val="exact"/>
        </dgm:presLayoutVars>
      </dgm:prSet>
      <dgm:spPr/>
    </dgm:pt>
    <dgm:pt modelId="{9CE06B3B-F055-C243-96D0-13F6B50D4D6B}" type="pres">
      <dgm:prSet presAssocID="{809D2498-CF36-3C47-8F50-318AA1DAB378}" presName="composite" presStyleCnt="0"/>
      <dgm:spPr/>
    </dgm:pt>
    <dgm:pt modelId="{AD2FD263-944B-F74D-AB9C-C6EC06CC7C5F}" type="pres">
      <dgm:prSet presAssocID="{809D2498-CF36-3C47-8F50-318AA1DAB378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3BCD3F0-EF64-724A-9CB3-54F5A40295A6}" type="pres">
      <dgm:prSet presAssocID="{809D2498-CF36-3C47-8F50-318AA1DAB378}" presName="txShp" presStyleLbl="node1" presStyleIdx="0" presStyleCnt="3">
        <dgm:presLayoutVars>
          <dgm:bulletEnabled val="1"/>
        </dgm:presLayoutVars>
      </dgm:prSet>
      <dgm:spPr/>
    </dgm:pt>
    <dgm:pt modelId="{B740E740-9B7D-F443-BF96-80F8E0273E6B}" type="pres">
      <dgm:prSet presAssocID="{2CEC7E20-FC1D-DF4A-9449-869478B93C4C}" presName="spacing" presStyleCnt="0"/>
      <dgm:spPr/>
    </dgm:pt>
    <dgm:pt modelId="{2FD31E19-3855-6148-ABC6-3589881C4037}" type="pres">
      <dgm:prSet presAssocID="{F682A247-7498-C241-9CA1-A99347F23226}" presName="composite" presStyleCnt="0"/>
      <dgm:spPr/>
    </dgm:pt>
    <dgm:pt modelId="{86566B2B-0AD5-9247-8378-C76056FD4E38}" type="pres">
      <dgm:prSet presAssocID="{F682A247-7498-C241-9CA1-A99347F23226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DA86E74-82F3-EB4C-8E15-14781D38EBFE}" type="pres">
      <dgm:prSet presAssocID="{F682A247-7498-C241-9CA1-A99347F23226}" presName="txShp" presStyleLbl="node1" presStyleIdx="1" presStyleCnt="3">
        <dgm:presLayoutVars>
          <dgm:bulletEnabled val="1"/>
        </dgm:presLayoutVars>
      </dgm:prSet>
      <dgm:spPr/>
    </dgm:pt>
    <dgm:pt modelId="{FF9D3D0C-1AAE-F144-8DFB-5ED412424F26}" type="pres">
      <dgm:prSet presAssocID="{0873E459-E0EA-974C-8B45-76F56AFE179C}" presName="spacing" presStyleCnt="0"/>
      <dgm:spPr/>
    </dgm:pt>
    <dgm:pt modelId="{7D414B23-D5E8-F04B-99C2-1A338C66EAAC}" type="pres">
      <dgm:prSet presAssocID="{000F2C50-9923-B940-847F-0C2BA3F2E4D9}" presName="composite" presStyleCnt="0"/>
      <dgm:spPr/>
    </dgm:pt>
    <dgm:pt modelId="{E0BE299D-DEF2-174B-9815-5D4C26BCF2A9}" type="pres">
      <dgm:prSet presAssocID="{000F2C50-9923-B940-847F-0C2BA3F2E4D9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043DDB3-E3C8-CA4C-9B53-D339E1BD29BA}" type="pres">
      <dgm:prSet presAssocID="{000F2C50-9923-B940-847F-0C2BA3F2E4D9}" presName="txShp" presStyleLbl="node1" presStyleIdx="2" presStyleCnt="3">
        <dgm:presLayoutVars>
          <dgm:bulletEnabled val="1"/>
        </dgm:presLayoutVars>
      </dgm:prSet>
      <dgm:spPr/>
    </dgm:pt>
  </dgm:ptLst>
  <dgm:cxnLst>
    <dgm:cxn modelId="{05CA274B-5D46-5E4D-84A7-83DBCEA68CFC}" type="presOf" srcId="{9F8DD724-2D18-1142-9F12-CE0AA4544E45}" destId="{85512DC1-74B1-5E44-A0FD-E0A318D4CD4C}" srcOrd="0" destOrd="0" presId="urn:microsoft.com/office/officeart/2005/8/layout/vList3"/>
    <dgm:cxn modelId="{9B575F4C-18CC-3D45-9339-063C7F620C72}" srcId="{9F8DD724-2D18-1142-9F12-CE0AA4544E45}" destId="{F682A247-7498-C241-9CA1-A99347F23226}" srcOrd="1" destOrd="0" parTransId="{9C6E9A04-006A-854A-87AB-826D53263652}" sibTransId="{0873E459-E0EA-974C-8B45-76F56AFE179C}"/>
    <dgm:cxn modelId="{4C5A7792-D9FD-B644-95CB-DE7B249D0904}" srcId="{9F8DD724-2D18-1142-9F12-CE0AA4544E45}" destId="{809D2498-CF36-3C47-8F50-318AA1DAB378}" srcOrd="0" destOrd="0" parTransId="{CC452F02-812B-E34E-B894-813A324A8984}" sibTransId="{2CEC7E20-FC1D-DF4A-9449-869478B93C4C}"/>
    <dgm:cxn modelId="{0D7B46AA-1FF5-7C45-BC81-D04E8CB4A3D8}" type="presOf" srcId="{809D2498-CF36-3C47-8F50-318AA1DAB378}" destId="{23BCD3F0-EF64-724A-9CB3-54F5A40295A6}" srcOrd="0" destOrd="0" presId="urn:microsoft.com/office/officeart/2005/8/layout/vList3"/>
    <dgm:cxn modelId="{68CD91AB-8439-B145-A987-6C756E4FD05B}" type="presOf" srcId="{000F2C50-9923-B940-847F-0C2BA3F2E4D9}" destId="{7043DDB3-E3C8-CA4C-9B53-D339E1BD29BA}" srcOrd="0" destOrd="0" presId="urn:microsoft.com/office/officeart/2005/8/layout/vList3"/>
    <dgm:cxn modelId="{0C3E58BB-2390-C14D-89D5-9DF887D95D6B}" srcId="{9F8DD724-2D18-1142-9F12-CE0AA4544E45}" destId="{000F2C50-9923-B940-847F-0C2BA3F2E4D9}" srcOrd="2" destOrd="0" parTransId="{14A5BDC8-94C1-1446-96E8-686AD960898A}" sibTransId="{28B3C3A3-DD64-114C-B1F9-626FFCA6DAE3}"/>
    <dgm:cxn modelId="{9097EFFC-342E-3D4C-BBF6-FF05F578DB44}" type="presOf" srcId="{F682A247-7498-C241-9CA1-A99347F23226}" destId="{7DA86E74-82F3-EB4C-8E15-14781D38EBFE}" srcOrd="0" destOrd="0" presId="urn:microsoft.com/office/officeart/2005/8/layout/vList3"/>
    <dgm:cxn modelId="{00833511-5717-0446-AE30-8D174482A7E9}" type="presParOf" srcId="{85512DC1-74B1-5E44-A0FD-E0A318D4CD4C}" destId="{9CE06B3B-F055-C243-96D0-13F6B50D4D6B}" srcOrd="0" destOrd="0" presId="urn:microsoft.com/office/officeart/2005/8/layout/vList3"/>
    <dgm:cxn modelId="{26AC29F8-9727-BD40-9089-5C9B62D30D29}" type="presParOf" srcId="{9CE06B3B-F055-C243-96D0-13F6B50D4D6B}" destId="{AD2FD263-944B-F74D-AB9C-C6EC06CC7C5F}" srcOrd="0" destOrd="0" presId="urn:microsoft.com/office/officeart/2005/8/layout/vList3"/>
    <dgm:cxn modelId="{455601C6-52A8-2744-8891-2E1A9DD8D919}" type="presParOf" srcId="{9CE06B3B-F055-C243-96D0-13F6B50D4D6B}" destId="{23BCD3F0-EF64-724A-9CB3-54F5A40295A6}" srcOrd="1" destOrd="0" presId="urn:microsoft.com/office/officeart/2005/8/layout/vList3"/>
    <dgm:cxn modelId="{7A94CE80-3934-B644-8E89-2BD1E3976F7B}" type="presParOf" srcId="{85512DC1-74B1-5E44-A0FD-E0A318D4CD4C}" destId="{B740E740-9B7D-F443-BF96-80F8E0273E6B}" srcOrd="1" destOrd="0" presId="urn:microsoft.com/office/officeart/2005/8/layout/vList3"/>
    <dgm:cxn modelId="{BA21A409-6F95-A84A-9BD4-EEEB878667E9}" type="presParOf" srcId="{85512DC1-74B1-5E44-A0FD-E0A318D4CD4C}" destId="{2FD31E19-3855-6148-ABC6-3589881C4037}" srcOrd="2" destOrd="0" presId="urn:microsoft.com/office/officeart/2005/8/layout/vList3"/>
    <dgm:cxn modelId="{047AC9A6-9EF6-D441-A614-BF427F4B2377}" type="presParOf" srcId="{2FD31E19-3855-6148-ABC6-3589881C4037}" destId="{86566B2B-0AD5-9247-8378-C76056FD4E38}" srcOrd="0" destOrd="0" presId="urn:microsoft.com/office/officeart/2005/8/layout/vList3"/>
    <dgm:cxn modelId="{45A49831-FDBC-8049-8BB9-D90D9A7AAEDF}" type="presParOf" srcId="{2FD31E19-3855-6148-ABC6-3589881C4037}" destId="{7DA86E74-82F3-EB4C-8E15-14781D38EBFE}" srcOrd="1" destOrd="0" presId="urn:microsoft.com/office/officeart/2005/8/layout/vList3"/>
    <dgm:cxn modelId="{016E5D1E-5776-7544-A32A-463E2DC49264}" type="presParOf" srcId="{85512DC1-74B1-5E44-A0FD-E0A318D4CD4C}" destId="{FF9D3D0C-1AAE-F144-8DFB-5ED412424F26}" srcOrd="3" destOrd="0" presId="urn:microsoft.com/office/officeart/2005/8/layout/vList3"/>
    <dgm:cxn modelId="{628D9BB6-031A-064B-B07E-FFF1E3045B58}" type="presParOf" srcId="{85512DC1-74B1-5E44-A0FD-E0A318D4CD4C}" destId="{7D414B23-D5E8-F04B-99C2-1A338C66EAAC}" srcOrd="4" destOrd="0" presId="urn:microsoft.com/office/officeart/2005/8/layout/vList3"/>
    <dgm:cxn modelId="{11A1C8DA-1A41-F645-97F8-5C2362C3C17E}" type="presParOf" srcId="{7D414B23-D5E8-F04B-99C2-1A338C66EAAC}" destId="{E0BE299D-DEF2-174B-9815-5D4C26BCF2A9}" srcOrd="0" destOrd="0" presId="urn:microsoft.com/office/officeart/2005/8/layout/vList3"/>
    <dgm:cxn modelId="{4323761F-1FD6-264B-B8B2-0A0C0886B241}" type="presParOf" srcId="{7D414B23-D5E8-F04B-99C2-1A338C66EAAC}" destId="{7043DDB3-E3C8-CA4C-9B53-D339E1BD29B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8DD724-2D18-1142-9F12-CE0AA4544E45}" type="doc">
      <dgm:prSet loTypeId="urn:microsoft.com/office/officeart/2005/8/layout/vList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9D2498-CF36-3C47-8F50-318AA1DAB378}">
      <dgm:prSet phldrT="[Text]"/>
      <dgm:spPr/>
      <dgm:t>
        <a:bodyPr/>
        <a:lstStyle/>
        <a:p>
          <a:r>
            <a:rPr lang="en-US" dirty="0"/>
            <a:t>Ahlee Kim</a:t>
          </a:r>
        </a:p>
      </dgm:t>
    </dgm:pt>
    <dgm:pt modelId="{CC452F02-812B-E34E-B894-813A324A8984}" type="parTrans" cxnId="{4C5A7792-D9FD-B644-95CB-DE7B249D0904}">
      <dgm:prSet/>
      <dgm:spPr/>
      <dgm:t>
        <a:bodyPr/>
        <a:lstStyle/>
        <a:p>
          <a:endParaRPr lang="en-US"/>
        </a:p>
      </dgm:t>
    </dgm:pt>
    <dgm:pt modelId="{2CEC7E20-FC1D-DF4A-9449-869478B93C4C}" type="sibTrans" cxnId="{4C5A7792-D9FD-B644-95CB-DE7B249D0904}">
      <dgm:prSet/>
      <dgm:spPr/>
      <dgm:t>
        <a:bodyPr/>
        <a:lstStyle/>
        <a:p>
          <a:endParaRPr lang="en-US"/>
        </a:p>
      </dgm:t>
    </dgm:pt>
    <dgm:pt modelId="{E9601DD8-FB16-D245-888F-5C4099BCD1B4}">
      <dgm:prSet phldrT="[Text]"/>
      <dgm:spPr/>
      <dgm:t>
        <a:bodyPr/>
        <a:lstStyle/>
        <a:p>
          <a:r>
            <a:rPr lang="en-US" dirty="0"/>
            <a:t>Jenny Nguyen</a:t>
          </a:r>
        </a:p>
      </dgm:t>
    </dgm:pt>
    <dgm:pt modelId="{2CC86C41-0245-2048-964C-05CB8C051202}" type="parTrans" cxnId="{94540164-A93C-5F49-A81D-EBD4B95BF704}">
      <dgm:prSet/>
      <dgm:spPr/>
      <dgm:t>
        <a:bodyPr/>
        <a:lstStyle/>
        <a:p>
          <a:endParaRPr lang="en-US"/>
        </a:p>
      </dgm:t>
    </dgm:pt>
    <dgm:pt modelId="{5E8E5E77-21FF-764D-9616-7CE5234360E3}" type="sibTrans" cxnId="{94540164-A93C-5F49-A81D-EBD4B95BF704}">
      <dgm:prSet/>
      <dgm:spPr/>
      <dgm:t>
        <a:bodyPr/>
        <a:lstStyle/>
        <a:p>
          <a:endParaRPr lang="en-US"/>
        </a:p>
      </dgm:t>
    </dgm:pt>
    <dgm:pt modelId="{0F3FD339-0CE9-FD4D-8CED-F66C057BA6A8}">
      <dgm:prSet phldrT="[Text]"/>
      <dgm:spPr/>
      <dgm:t>
        <a:bodyPr/>
        <a:lstStyle/>
        <a:p>
          <a:r>
            <a:rPr lang="en-US" dirty="0"/>
            <a:t>David Geller</a:t>
          </a:r>
        </a:p>
      </dgm:t>
    </dgm:pt>
    <dgm:pt modelId="{A97AA256-D6AE-DD46-A704-45B783F0B66D}" type="parTrans" cxnId="{5AE390D2-DF20-C347-851D-13FB1C4C4850}">
      <dgm:prSet/>
      <dgm:spPr/>
      <dgm:t>
        <a:bodyPr/>
        <a:lstStyle/>
        <a:p>
          <a:endParaRPr lang="en-US"/>
        </a:p>
      </dgm:t>
    </dgm:pt>
    <dgm:pt modelId="{A790774B-26A1-8448-8FA6-7C14530B6B8B}" type="sibTrans" cxnId="{5AE390D2-DF20-C347-851D-13FB1C4C4850}">
      <dgm:prSet/>
      <dgm:spPr/>
      <dgm:t>
        <a:bodyPr/>
        <a:lstStyle/>
        <a:p>
          <a:endParaRPr lang="en-US"/>
        </a:p>
      </dgm:t>
    </dgm:pt>
    <dgm:pt modelId="{CE25233D-8C5F-A747-8B37-B45F03F98F80}">
      <dgm:prSet phldrT="[Text]"/>
      <dgm:spPr/>
      <dgm:t>
        <a:bodyPr/>
        <a:lstStyle/>
        <a:p>
          <a:r>
            <a:rPr lang="en-US" dirty="0"/>
            <a:t>Sabitha Pillai</a:t>
          </a:r>
        </a:p>
      </dgm:t>
    </dgm:pt>
    <dgm:pt modelId="{15B5202B-65FA-8849-91FB-A10A3515EB5C}" type="parTrans" cxnId="{3C3E6B0F-7836-E341-BA7C-E6400A19A017}">
      <dgm:prSet/>
      <dgm:spPr/>
      <dgm:t>
        <a:bodyPr/>
        <a:lstStyle/>
        <a:p>
          <a:endParaRPr lang="en-US"/>
        </a:p>
      </dgm:t>
    </dgm:pt>
    <dgm:pt modelId="{D93F8F5B-47E4-5A43-B63B-94D4299CCC82}" type="sibTrans" cxnId="{3C3E6B0F-7836-E341-BA7C-E6400A19A017}">
      <dgm:prSet/>
      <dgm:spPr/>
      <dgm:t>
        <a:bodyPr/>
        <a:lstStyle/>
        <a:p>
          <a:endParaRPr lang="en-US"/>
        </a:p>
      </dgm:t>
    </dgm:pt>
    <dgm:pt modelId="{00442799-D7FE-8746-BBB6-6208B5CD1AF5}" type="pres">
      <dgm:prSet presAssocID="{9F8DD724-2D18-1142-9F12-CE0AA4544E45}" presName="linear" presStyleCnt="0">
        <dgm:presLayoutVars>
          <dgm:animLvl val="lvl"/>
          <dgm:resizeHandles val="exact"/>
        </dgm:presLayoutVars>
      </dgm:prSet>
      <dgm:spPr/>
    </dgm:pt>
    <dgm:pt modelId="{B5ECA16F-E5E2-3540-AD7B-8132595FD76E}" type="pres">
      <dgm:prSet presAssocID="{809D2498-CF36-3C47-8F50-318AA1DAB37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86BCBF1-1F91-7549-ACE9-3654599B4291}" type="pres">
      <dgm:prSet presAssocID="{2CEC7E20-FC1D-DF4A-9449-869478B93C4C}" presName="spacer" presStyleCnt="0"/>
      <dgm:spPr/>
    </dgm:pt>
    <dgm:pt modelId="{FEE521A5-F910-7B46-A4BD-364FB414D663}" type="pres">
      <dgm:prSet presAssocID="{CE25233D-8C5F-A747-8B37-B45F03F98F8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E9A3D82-2C85-B048-AC4C-A2F7489090EB}" type="pres">
      <dgm:prSet presAssocID="{D93F8F5B-47E4-5A43-B63B-94D4299CCC82}" presName="spacer" presStyleCnt="0"/>
      <dgm:spPr/>
    </dgm:pt>
    <dgm:pt modelId="{D21E9F1F-C2EC-D745-A2B2-33C48A39D379}" type="pres">
      <dgm:prSet presAssocID="{0F3FD339-0CE9-FD4D-8CED-F66C057BA6A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1F4437A-E165-F843-996B-CEBD1A6B79C7}" type="pres">
      <dgm:prSet presAssocID="{A790774B-26A1-8448-8FA6-7C14530B6B8B}" presName="spacer" presStyleCnt="0"/>
      <dgm:spPr/>
    </dgm:pt>
    <dgm:pt modelId="{459A6310-AE78-6849-A3F3-B408C2E36273}" type="pres">
      <dgm:prSet presAssocID="{E9601DD8-FB16-D245-888F-5C4099BCD1B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C3E6B0F-7836-E341-BA7C-E6400A19A017}" srcId="{9F8DD724-2D18-1142-9F12-CE0AA4544E45}" destId="{CE25233D-8C5F-A747-8B37-B45F03F98F80}" srcOrd="1" destOrd="0" parTransId="{15B5202B-65FA-8849-91FB-A10A3515EB5C}" sibTransId="{D93F8F5B-47E4-5A43-B63B-94D4299CCC82}"/>
    <dgm:cxn modelId="{B8CCB726-AD41-DB41-A065-BE8980358A79}" type="presOf" srcId="{E9601DD8-FB16-D245-888F-5C4099BCD1B4}" destId="{459A6310-AE78-6849-A3F3-B408C2E36273}" srcOrd="0" destOrd="0" presId="urn:microsoft.com/office/officeart/2005/8/layout/vList2"/>
    <dgm:cxn modelId="{94540164-A93C-5F49-A81D-EBD4B95BF704}" srcId="{9F8DD724-2D18-1142-9F12-CE0AA4544E45}" destId="{E9601DD8-FB16-D245-888F-5C4099BCD1B4}" srcOrd="3" destOrd="0" parTransId="{2CC86C41-0245-2048-964C-05CB8C051202}" sibTransId="{5E8E5E77-21FF-764D-9616-7CE5234360E3}"/>
    <dgm:cxn modelId="{4C5A7792-D9FD-B644-95CB-DE7B249D0904}" srcId="{9F8DD724-2D18-1142-9F12-CE0AA4544E45}" destId="{809D2498-CF36-3C47-8F50-318AA1DAB378}" srcOrd="0" destOrd="0" parTransId="{CC452F02-812B-E34E-B894-813A324A8984}" sibTransId="{2CEC7E20-FC1D-DF4A-9449-869478B93C4C}"/>
    <dgm:cxn modelId="{1657A39F-22B5-4840-82DD-13A710412B6F}" type="presOf" srcId="{9F8DD724-2D18-1142-9F12-CE0AA4544E45}" destId="{00442799-D7FE-8746-BBB6-6208B5CD1AF5}" srcOrd="0" destOrd="0" presId="urn:microsoft.com/office/officeart/2005/8/layout/vList2"/>
    <dgm:cxn modelId="{1CBC76A7-B36A-A141-8B04-7B0E43C8D17A}" type="presOf" srcId="{0F3FD339-0CE9-FD4D-8CED-F66C057BA6A8}" destId="{D21E9F1F-C2EC-D745-A2B2-33C48A39D379}" srcOrd="0" destOrd="0" presId="urn:microsoft.com/office/officeart/2005/8/layout/vList2"/>
    <dgm:cxn modelId="{6B45FCB0-0E4A-7940-9A95-661935DBB070}" type="presOf" srcId="{CE25233D-8C5F-A747-8B37-B45F03F98F80}" destId="{FEE521A5-F910-7B46-A4BD-364FB414D663}" srcOrd="0" destOrd="0" presId="urn:microsoft.com/office/officeart/2005/8/layout/vList2"/>
    <dgm:cxn modelId="{5AE390D2-DF20-C347-851D-13FB1C4C4850}" srcId="{9F8DD724-2D18-1142-9F12-CE0AA4544E45}" destId="{0F3FD339-0CE9-FD4D-8CED-F66C057BA6A8}" srcOrd="2" destOrd="0" parTransId="{A97AA256-D6AE-DD46-A704-45B783F0B66D}" sibTransId="{A790774B-26A1-8448-8FA6-7C14530B6B8B}"/>
    <dgm:cxn modelId="{4D097AF0-BFAF-AC45-8712-32B40E4AA208}" type="presOf" srcId="{809D2498-CF36-3C47-8F50-318AA1DAB378}" destId="{B5ECA16F-E5E2-3540-AD7B-8132595FD76E}" srcOrd="0" destOrd="0" presId="urn:microsoft.com/office/officeart/2005/8/layout/vList2"/>
    <dgm:cxn modelId="{EB97A6BB-6A4A-8042-9590-98A97B32E099}" type="presParOf" srcId="{00442799-D7FE-8746-BBB6-6208B5CD1AF5}" destId="{B5ECA16F-E5E2-3540-AD7B-8132595FD76E}" srcOrd="0" destOrd="0" presId="urn:microsoft.com/office/officeart/2005/8/layout/vList2"/>
    <dgm:cxn modelId="{CB465A3E-BEA9-CC4F-98C4-D3E7DC238705}" type="presParOf" srcId="{00442799-D7FE-8746-BBB6-6208B5CD1AF5}" destId="{B86BCBF1-1F91-7549-ACE9-3654599B4291}" srcOrd="1" destOrd="0" presId="urn:microsoft.com/office/officeart/2005/8/layout/vList2"/>
    <dgm:cxn modelId="{472CC745-53BB-704A-8B64-7E50B80875F6}" type="presParOf" srcId="{00442799-D7FE-8746-BBB6-6208B5CD1AF5}" destId="{FEE521A5-F910-7B46-A4BD-364FB414D663}" srcOrd="2" destOrd="0" presId="urn:microsoft.com/office/officeart/2005/8/layout/vList2"/>
    <dgm:cxn modelId="{80966EC0-22D1-9C45-8D07-9921596BDAC1}" type="presParOf" srcId="{00442799-D7FE-8746-BBB6-6208B5CD1AF5}" destId="{FE9A3D82-2C85-B048-AC4C-A2F7489090EB}" srcOrd="3" destOrd="0" presId="urn:microsoft.com/office/officeart/2005/8/layout/vList2"/>
    <dgm:cxn modelId="{CF6EC8DA-5F22-154E-81F5-C9DFDFEF1705}" type="presParOf" srcId="{00442799-D7FE-8746-BBB6-6208B5CD1AF5}" destId="{D21E9F1F-C2EC-D745-A2B2-33C48A39D379}" srcOrd="4" destOrd="0" presId="urn:microsoft.com/office/officeart/2005/8/layout/vList2"/>
    <dgm:cxn modelId="{2B3A9744-E76D-8641-9F6D-E53463AA79C4}" type="presParOf" srcId="{00442799-D7FE-8746-BBB6-6208B5CD1AF5}" destId="{F1F4437A-E165-F843-996B-CEBD1A6B79C7}" srcOrd="5" destOrd="0" presId="urn:microsoft.com/office/officeart/2005/8/layout/vList2"/>
    <dgm:cxn modelId="{4DE02ADE-1E9A-D84C-87F3-044C23F0072A}" type="presParOf" srcId="{00442799-D7FE-8746-BBB6-6208B5CD1AF5}" destId="{459A6310-AE78-6849-A3F3-B408C2E3627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8DD724-2D18-1142-9F12-CE0AA4544E45}" type="doc">
      <dgm:prSet loTypeId="urn:microsoft.com/office/officeart/2005/8/layout/vList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682A247-7498-C241-9CA1-A99347F23226}">
      <dgm:prSet phldrT="[Text]" custT="1"/>
      <dgm:spPr/>
      <dgm:t>
        <a:bodyPr/>
        <a:lstStyle/>
        <a:p>
          <a:r>
            <a:rPr lang="en-US" sz="1600" dirty="0"/>
            <a:t>Shani </a:t>
          </a:r>
          <a:r>
            <a:rPr lang="en-US" sz="1600" dirty="0" err="1"/>
            <a:t>Barkhordarzadeh</a:t>
          </a:r>
          <a:r>
            <a:rPr lang="en-US" sz="1600" dirty="0"/>
            <a:t>:</a:t>
          </a:r>
        </a:p>
        <a:p>
          <a:r>
            <a:rPr lang="en-US" sz="1600" dirty="0"/>
            <a:t>MBSAQIP Coordinator (RN)</a:t>
          </a:r>
        </a:p>
      </dgm:t>
    </dgm:pt>
    <dgm:pt modelId="{9C6E9A04-006A-854A-87AB-826D53263652}" type="parTrans" cxnId="{9B575F4C-18CC-3D45-9339-063C7F620C72}">
      <dgm:prSet/>
      <dgm:spPr/>
      <dgm:t>
        <a:bodyPr/>
        <a:lstStyle/>
        <a:p>
          <a:endParaRPr lang="en-US" sz="1600"/>
        </a:p>
      </dgm:t>
    </dgm:pt>
    <dgm:pt modelId="{0873E459-E0EA-974C-8B45-76F56AFE179C}" type="sibTrans" cxnId="{9B575F4C-18CC-3D45-9339-063C7F620C72}">
      <dgm:prSet/>
      <dgm:spPr/>
      <dgm:t>
        <a:bodyPr/>
        <a:lstStyle/>
        <a:p>
          <a:endParaRPr lang="en-US" sz="1600"/>
        </a:p>
      </dgm:t>
    </dgm:pt>
    <dgm:pt modelId="{2AB173C7-8BF6-3142-8AE2-42CE30FC8D10}">
      <dgm:prSet custT="1"/>
      <dgm:spPr/>
      <dgm:t>
        <a:bodyPr/>
        <a:lstStyle/>
        <a:p>
          <a:r>
            <a:rPr lang="en-US" sz="1600" dirty="0"/>
            <a:t>Cynthia Muñoz: Psychologist</a:t>
          </a:r>
        </a:p>
      </dgm:t>
    </dgm:pt>
    <dgm:pt modelId="{1B33EE51-1FBA-F345-8E9F-89C4D449EE4E}" type="sibTrans" cxnId="{EF72DB5E-FA16-9040-886C-7A68100DCEB7}">
      <dgm:prSet/>
      <dgm:spPr/>
      <dgm:t>
        <a:bodyPr/>
        <a:lstStyle/>
        <a:p>
          <a:endParaRPr lang="en-US" sz="1600"/>
        </a:p>
      </dgm:t>
    </dgm:pt>
    <dgm:pt modelId="{B197F390-3F6F-3D40-B48C-9E8CAAC79CC0}" type="parTrans" cxnId="{EF72DB5E-FA16-9040-886C-7A68100DCEB7}">
      <dgm:prSet/>
      <dgm:spPr/>
      <dgm:t>
        <a:bodyPr/>
        <a:lstStyle/>
        <a:p>
          <a:endParaRPr lang="en-US" sz="1600"/>
        </a:p>
      </dgm:t>
    </dgm:pt>
    <dgm:pt modelId="{BD790280-A27D-F147-A51B-AEF8A0FCED22}">
      <dgm:prSet phldrT="[Text]" custT="1"/>
      <dgm:spPr/>
      <dgm:t>
        <a:bodyPr/>
        <a:lstStyle/>
        <a:p>
          <a:r>
            <a:rPr lang="en-US" sz="1600" dirty="0"/>
            <a:t>Genesis Parada: </a:t>
          </a:r>
        </a:p>
        <a:p>
          <a:r>
            <a:rPr lang="en-US" sz="1600" dirty="0"/>
            <a:t>Bariatric Coordinator</a:t>
          </a:r>
        </a:p>
      </dgm:t>
    </dgm:pt>
    <dgm:pt modelId="{2F4558D5-E643-5D49-8B85-221464E4ECC0}" type="parTrans" cxnId="{83E534F5-1E7E-404F-A841-9E5D3FC9AC89}">
      <dgm:prSet/>
      <dgm:spPr/>
      <dgm:t>
        <a:bodyPr/>
        <a:lstStyle/>
        <a:p>
          <a:endParaRPr lang="en-US" sz="1600"/>
        </a:p>
      </dgm:t>
    </dgm:pt>
    <dgm:pt modelId="{6F69399C-3F1C-7942-A03F-D65D319EB2A1}" type="sibTrans" cxnId="{83E534F5-1E7E-404F-A841-9E5D3FC9AC89}">
      <dgm:prSet/>
      <dgm:spPr/>
      <dgm:t>
        <a:bodyPr/>
        <a:lstStyle/>
        <a:p>
          <a:endParaRPr lang="en-US" sz="1600"/>
        </a:p>
      </dgm:t>
    </dgm:pt>
    <dgm:pt modelId="{958E20D4-6920-724C-8E95-6D6E4A1F20EA}">
      <dgm:prSet phldrT="[Text]" custT="1"/>
      <dgm:spPr/>
      <dgm:t>
        <a:bodyPr/>
        <a:lstStyle/>
        <a:p>
          <a:r>
            <a:rPr lang="en-US" sz="1600" dirty="0"/>
            <a:t>Madeleine Weitzner: </a:t>
          </a:r>
        </a:p>
        <a:p>
          <a:r>
            <a:rPr lang="en-US" sz="1600" dirty="0"/>
            <a:t>Bariatric Dietitian</a:t>
          </a:r>
        </a:p>
      </dgm:t>
    </dgm:pt>
    <dgm:pt modelId="{79C52C32-F9C0-F443-9AB4-E489FABB73D5}" type="parTrans" cxnId="{A0F0EEEA-4433-9242-B609-C1AF47E568A9}">
      <dgm:prSet/>
      <dgm:spPr/>
      <dgm:t>
        <a:bodyPr/>
        <a:lstStyle/>
        <a:p>
          <a:endParaRPr lang="en-US" sz="1600"/>
        </a:p>
      </dgm:t>
    </dgm:pt>
    <dgm:pt modelId="{A1FF0388-05E6-CE4E-B532-CE43699B59E8}" type="sibTrans" cxnId="{A0F0EEEA-4433-9242-B609-C1AF47E568A9}">
      <dgm:prSet/>
      <dgm:spPr/>
      <dgm:t>
        <a:bodyPr/>
        <a:lstStyle/>
        <a:p>
          <a:endParaRPr lang="en-US" sz="1600"/>
        </a:p>
      </dgm:t>
    </dgm:pt>
    <dgm:pt modelId="{D220B253-91D3-3441-B7E3-82650AE07C9B}">
      <dgm:prSet phldrT="[Text]" custT="1"/>
      <dgm:spPr/>
      <dgm:t>
        <a:bodyPr/>
        <a:lstStyle/>
        <a:p>
          <a:r>
            <a:rPr lang="en-US" sz="1600" b="1" dirty="0"/>
            <a:t>Alaina Vidmar</a:t>
          </a:r>
          <a:r>
            <a:rPr lang="en-US" sz="1600" dirty="0"/>
            <a:t>: </a:t>
          </a:r>
        </a:p>
        <a:p>
          <a:r>
            <a:rPr lang="en-US" sz="1600" dirty="0"/>
            <a:t>Medical Director</a:t>
          </a:r>
        </a:p>
      </dgm:t>
    </dgm:pt>
    <dgm:pt modelId="{2E5A7BB4-6D00-A14B-A9FA-479112294700}" type="parTrans" cxnId="{10B630B7-15C9-1C4B-AFC9-62A5EAF5D127}">
      <dgm:prSet/>
      <dgm:spPr/>
      <dgm:t>
        <a:bodyPr/>
        <a:lstStyle/>
        <a:p>
          <a:endParaRPr lang="en-US" sz="1600"/>
        </a:p>
      </dgm:t>
    </dgm:pt>
    <dgm:pt modelId="{B9529AAC-F058-664E-9339-50305287BDAE}" type="sibTrans" cxnId="{10B630B7-15C9-1C4B-AFC9-62A5EAF5D127}">
      <dgm:prSet/>
      <dgm:spPr/>
      <dgm:t>
        <a:bodyPr/>
        <a:lstStyle/>
        <a:p>
          <a:endParaRPr lang="en-US" sz="1600"/>
        </a:p>
      </dgm:t>
    </dgm:pt>
    <dgm:pt modelId="{6951ED71-24EA-534C-9227-7D0419DDCD52}">
      <dgm:prSet custT="1"/>
      <dgm:spPr/>
      <dgm:t>
        <a:bodyPr/>
        <a:lstStyle/>
        <a:p>
          <a:r>
            <a:rPr lang="en-US" sz="1600" dirty="0"/>
            <a:t>Gisell Figeroa Belteton: </a:t>
          </a:r>
        </a:p>
        <a:p>
          <a:r>
            <a:rPr lang="en-US" sz="1600" dirty="0"/>
            <a:t>MBSAIP Clinical Reviewer</a:t>
          </a:r>
        </a:p>
      </dgm:t>
    </dgm:pt>
    <dgm:pt modelId="{7F6FBB0B-BDDC-8642-9540-64EA9B783B06}" type="parTrans" cxnId="{0833CA54-CC40-624F-BB4F-7F6374E6160B}">
      <dgm:prSet/>
      <dgm:spPr/>
      <dgm:t>
        <a:bodyPr/>
        <a:lstStyle/>
        <a:p>
          <a:endParaRPr lang="en-US" sz="1600"/>
        </a:p>
      </dgm:t>
    </dgm:pt>
    <dgm:pt modelId="{4E5E24DF-01DB-ED41-9B12-1EE176021577}" type="sibTrans" cxnId="{0833CA54-CC40-624F-BB4F-7F6374E6160B}">
      <dgm:prSet/>
      <dgm:spPr/>
      <dgm:t>
        <a:bodyPr/>
        <a:lstStyle/>
        <a:p>
          <a:endParaRPr lang="en-US" sz="1600"/>
        </a:p>
      </dgm:t>
    </dgm:pt>
    <dgm:pt modelId="{937DA951-9B02-8C4C-9801-C881AEF017D0}" type="pres">
      <dgm:prSet presAssocID="{9F8DD724-2D18-1142-9F12-CE0AA4544E45}" presName="linearFlow" presStyleCnt="0">
        <dgm:presLayoutVars>
          <dgm:dir/>
          <dgm:resizeHandles val="exact"/>
        </dgm:presLayoutVars>
      </dgm:prSet>
      <dgm:spPr/>
    </dgm:pt>
    <dgm:pt modelId="{B8D2DD80-6493-BE4E-A279-A4E5D7CD94C6}" type="pres">
      <dgm:prSet presAssocID="{D220B253-91D3-3441-B7E3-82650AE07C9B}" presName="composite" presStyleCnt="0"/>
      <dgm:spPr/>
    </dgm:pt>
    <dgm:pt modelId="{0D4797B8-2B25-B641-AAEF-CF33B62519C2}" type="pres">
      <dgm:prSet presAssocID="{D220B253-91D3-3441-B7E3-82650AE07C9B}" presName="imgShp" presStyleLbl="fgImgPlace1" presStyleIdx="0" presStyleCnt="6"/>
      <dgm:spPr/>
    </dgm:pt>
    <dgm:pt modelId="{7ED90895-5F04-0D4B-B02A-2EFA97447BCF}" type="pres">
      <dgm:prSet presAssocID="{D220B253-91D3-3441-B7E3-82650AE07C9B}" presName="txShp" presStyleLbl="node1" presStyleIdx="0" presStyleCnt="6">
        <dgm:presLayoutVars>
          <dgm:bulletEnabled val="1"/>
        </dgm:presLayoutVars>
      </dgm:prSet>
      <dgm:spPr/>
    </dgm:pt>
    <dgm:pt modelId="{6CE8B459-77B4-3840-B720-B547EBA12FC2}" type="pres">
      <dgm:prSet presAssocID="{B9529AAC-F058-664E-9339-50305287BDAE}" presName="spacing" presStyleCnt="0"/>
      <dgm:spPr/>
    </dgm:pt>
    <dgm:pt modelId="{F8D021C9-D7C8-3E4A-92FB-8CD5EDC96754}" type="pres">
      <dgm:prSet presAssocID="{F682A247-7498-C241-9CA1-A99347F23226}" presName="composite" presStyleCnt="0"/>
      <dgm:spPr/>
    </dgm:pt>
    <dgm:pt modelId="{C2D39EBC-69A5-D54B-9840-5E173516083E}" type="pres">
      <dgm:prSet presAssocID="{F682A247-7498-C241-9CA1-A99347F23226}" presName="imgShp" presStyleLbl="fgImgPlace1" presStyleIdx="1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99E1A12-6AAC-5542-9300-799442DDF420}" type="pres">
      <dgm:prSet presAssocID="{F682A247-7498-C241-9CA1-A99347F23226}" presName="txShp" presStyleLbl="node1" presStyleIdx="1" presStyleCnt="6">
        <dgm:presLayoutVars>
          <dgm:bulletEnabled val="1"/>
        </dgm:presLayoutVars>
      </dgm:prSet>
      <dgm:spPr/>
    </dgm:pt>
    <dgm:pt modelId="{730DF764-2E10-F44D-9659-48E6E5EFAF6D}" type="pres">
      <dgm:prSet presAssocID="{0873E459-E0EA-974C-8B45-76F56AFE179C}" presName="spacing" presStyleCnt="0"/>
      <dgm:spPr/>
    </dgm:pt>
    <dgm:pt modelId="{C5F0D299-3FB2-DF48-97E4-383B7378D8A5}" type="pres">
      <dgm:prSet presAssocID="{BD790280-A27D-F147-A51B-AEF8A0FCED22}" presName="composite" presStyleCnt="0"/>
      <dgm:spPr/>
    </dgm:pt>
    <dgm:pt modelId="{62F49864-798F-0148-A49E-96D1000BF44D}" type="pres">
      <dgm:prSet presAssocID="{BD790280-A27D-F147-A51B-AEF8A0FCED22}" presName="imgShp" presStyleLbl="fgImgPlace1" presStyleIdx="2" presStyleCnt="6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5C0BED0-DB60-444C-899D-4266722EC520}" type="pres">
      <dgm:prSet presAssocID="{BD790280-A27D-F147-A51B-AEF8A0FCED22}" presName="txShp" presStyleLbl="node1" presStyleIdx="2" presStyleCnt="6">
        <dgm:presLayoutVars>
          <dgm:bulletEnabled val="1"/>
        </dgm:presLayoutVars>
      </dgm:prSet>
      <dgm:spPr/>
    </dgm:pt>
    <dgm:pt modelId="{C5A4DF91-EE47-9440-AEE9-CD4C662CF5CB}" type="pres">
      <dgm:prSet presAssocID="{6F69399C-3F1C-7942-A03F-D65D319EB2A1}" presName="spacing" presStyleCnt="0"/>
      <dgm:spPr/>
    </dgm:pt>
    <dgm:pt modelId="{6F187000-8B17-E942-85A9-0CB9A8237C44}" type="pres">
      <dgm:prSet presAssocID="{958E20D4-6920-724C-8E95-6D6E4A1F20EA}" presName="composite" presStyleCnt="0"/>
      <dgm:spPr/>
    </dgm:pt>
    <dgm:pt modelId="{576785E4-0FBE-7546-8DB0-7BFADB84FF77}" type="pres">
      <dgm:prSet presAssocID="{958E20D4-6920-724C-8E95-6D6E4A1F20EA}" presName="imgShp" presStyleLbl="fgImgPlace1" presStyleIdx="3" presStyleCnt="6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719900F0-C643-BF40-9087-2378EA6584FF}" type="pres">
      <dgm:prSet presAssocID="{958E20D4-6920-724C-8E95-6D6E4A1F20EA}" presName="txShp" presStyleLbl="node1" presStyleIdx="3" presStyleCnt="6">
        <dgm:presLayoutVars>
          <dgm:bulletEnabled val="1"/>
        </dgm:presLayoutVars>
      </dgm:prSet>
      <dgm:spPr/>
    </dgm:pt>
    <dgm:pt modelId="{55B00BAD-A8B0-F645-8B3B-79CFA920711C}" type="pres">
      <dgm:prSet presAssocID="{A1FF0388-05E6-CE4E-B532-CE43699B59E8}" presName="spacing" presStyleCnt="0"/>
      <dgm:spPr/>
    </dgm:pt>
    <dgm:pt modelId="{DB00FDDA-B9A1-4D4F-8405-F2E59D4AF4B0}" type="pres">
      <dgm:prSet presAssocID="{2AB173C7-8BF6-3142-8AE2-42CE30FC8D10}" presName="composite" presStyleCnt="0"/>
      <dgm:spPr/>
    </dgm:pt>
    <dgm:pt modelId="{997FEB0A-822E-AB48-909A-2EBB8E969C16}" type="pres">
      <dgm:prSet presAssocID="{2AB173C7-8BF6-3142-8AE2-42CE30FC8D10}" presName="imgShp" presStyleLbl="fgImgPlace1" presStyleIdx="4" presStyleCnt="6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6000"/>
          </a:stretch>
        </a:blipFill>
      </dgm:spPr>
    </dgm:pt>
    <dgm:pt modelId="{32AD839C-6FBF-A044-ADE0-E5AD36B99F4A}" type="pres">
      <dgm:prSet presAssocID="{2AB173C7-8BF6-3142-8AE2-42CE30FC8D10}" presName="txShp" presStyleLbl="node1" presStyleIdx="4" presStyleCnt="6">
        <dgm:presLayoutVars>
          <dgm:bulletEnabled val="1"/>
        </dgm:presLayoutVars>
      </dgm:prSet>
      <dgm:spPr/>
    </dgm:pt>
    <dgm:pt modelId="{5681BDBE-B599-F943-A588-DC298502BF7A}" type="pres">
      <dgm:prSet presAssocID="{1B33EE51-1FBA-F345-8E9F-89C4D449EE4E}" presName="spacing" presStyleCnt="0"/>
      <dgm:spPr/>
    </dgm:pt>
    <dgm:pt modelId="{CFCE5D5B-9303-8547-89FE-E47EB4DD2CE7}" type="pres">
      <dgm:prSet presAssocID="{6951ED71-24EA-534C-9227-7D0419DDCD52}" presName="composite" presStyleCnt="0"/>
      <dgm:spPr/>
    </dgm:pt>
    <dgm:pt modelId="{F750CE6D-7810-5445-BC4B-915799648BC1}" type="pres">
      <dgm:prSet presAssocID="{6951ED71-24EA-534C-9227-7D0419DDCD52}" presName="imgShp" presStyleLbl="fgImgPlace1" presStyleIdx="5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4DC9601-D731-524C-9E28-3FC1AFA2E3DC}" type="pres">
      <dgm:prSet presAssocID="{6951ED71-24EA-534C-9227-7D0419DDCD52}" presName="txShp" presStyleLbl="node1" presStyleIdx="5" presStyleCnt="6">
        <dgm:presLayoutVars>
          <dgm:bulletEnabled val="1"/>
        </dgm:presLayoutVars>
      </dgm:prSet>
      <dgm:spPr/>
    </dgm:pt>
  </dgm:ptLst>
  <dgm:cxnLst>
    <dgm:cxn modelId="{EF72DB5E-FA16-9040-886C-7A68100DCEB7}" srcId="{9F8DD724-2D18-1142-9F12-CE0AA4544E45}" destId="{2AB173C7-8BF6-3142-8AE2-42CE30FC8D10}" srcOrd="4" destOrd="0" parTransId="{B197F390-3F6F-3D40-B48C-9E8CAAC79CC0}" sibTransId="{1B33EE51-1FBA-F345-8E9F-89C4D449EE4E}"/>
    <dgm:cxn modelId="{9B575F4C-18CC-3D45-9339-063C7F620C72}" srcId="{9F8DD724-2D18-1142-9F12-CE0AA4544E45}" destId="{F682A247-7498-C241-9CA1-A99347F23226}" srcOrd="1" destOrd="0" parTransId="{9C6E9A04-006A-854A-87AB-826D53263652}" sibTransId="{0873E459-E0EA-974C-8B45-76F56AFE179C}"/>
    <dgm:cxn modelId="{0833CA54-CC40-624F-BB4F-7F6374E6160B}" srcId="{9F8DD724-2D18-1142-9F12-CE0AA4544E45}" destId="{6951ED71-24EA-534C-9227-7D0419DDCD52}" srcOrd="5" destOrd="0" parTransId="{7F6FBB0B-BDDC-8642-9540-64EA9B783B06}" sibTransId="{4E5E24DF-01DB-ED41-9B12-1EE176021577}"/>
    <dgm:cxn modelId="{68629D84-0D87-B343-862F-0AB37D422CA7}" type="presOf" srcId="{F682A247-7498-C241-9CA1-A99347F23226}" destId="{999E1A12-6AAC-5542-9300-799442DDF420}" srcOrd="0" destOrd="0" presId="urn:microsoft.com/office/officeart/2005/8/layout/vList3"/>
    <dgm:cxn modelId="{A8060EA1-54E2-184B-8C0C-F4098577ECD0}" type="presOf" srcId="{958E20D4-6920-724C-8E95-6D6E4A1F20EA}" destId="{719900F0-C643-BF40-9087-2378EA6584FF}" srcOrd="0" destOrd="0" presId="urn:microsoft.com/office/officeart/2005/8/layout/vList3"/>
    <dgm:cxn modelId="{12CCD0A4-667B-6743-A447-2580E69DAD59}" type="presOf" srcId="{6951ED71-24EA-534C-9227-7D0419DDCD52}" destId="{F4DC9601-D731-524C-9E28-3FC1AFA2E3DC}" srcOrd="0" destOrd="0" presId="urn:microsoft.com/office/officeart/2005/8/layout/vList3"/>
    <dgm:cxn modelId="{CF515AA6-1ACF-3840-B683-1AC14DFE115B}" type="presOf" srcId="{2AB173C7-8BF6-3142-8AE2-42CE30FC8D10}" destId="{32AD839C-6FBF-A044-ADE0-E5AD36B99F4A}" srcOrd="0" destOrd="0" presId="urn:microsoft.com/office/officeart/2005/8/layout/vList3"/>
    <dgm:cxn modelId="{F87959B4-939E-1844-8C3C-AEBA5233AE36}" type="presOf" srcId="{9F8DD724-2D18-1142-9F12-CE0AA4544E45}" destId="{937DA951-9B02-8C4C-9801-C881AEF017D0}" srcOrd="0" destOrd="0" presId="urn:microsoft.com/office/officeart/2005/8/layout/vList3"/>
    <dgm:cxn modelId="{10B630B7-15C9-1C4B-AFC9-62A5EAF5D127}" srcId="{9F8DD724-2D18-1142-9F12-CE0AA4544E45}" destId="{D220B253-91D3-3441-B7E3-82650AE07C9B}" srcOrd="0" destOrd="0" parTransId="{2E5A7BB4-6D00-A14B-A9FA-479112294700}" sibTransId="{B9529AAC-F058-664E-9339-50305287BDAE}"/>
    <dgm:cxn modelId="{A48639C9-99C2-EA47-8D4D-A88894CE0C69}" type="presOf" srcId="{BD790280-A27D-F147-A51B-AEF8A0FCED22}" destId="{25C0BED0-DB60-444C-899D-4266722EC520}" srcOrd="0" destOrd="0" presId="urn:microsoft.com/office/officeart/2005/8/layout/vList3"/>
    <dgm:cxn modelId="{A39B4FE2-7B6F-9041-8DDE-8B9D8EBE42C6}" type="presOf" srcId="{D220B253-91D3-3441-B7E3-82650AE07C9B}" destId="{7ED90895-5F04-0D4B-B02A-2EFA97447BCF}" srcOrd="0" destOrd="0" presId="urn:microsoft.com/office/officeart/2005/8/layout/vList3"/>
    <dgm:cxn modelId="{A0F0EEEA-4433-9242-B609-C1AF47E568A9}" srcId="{9F8DD724-2D18-1142-9F12-CE0AA4544E45}" destId="{958E20D4-6920-724C-8E95-6D6E4A1F20EA}" srcOrd="3" destOrd="0" parTransId="{79C52C32-F9C0-F443-9AB4-E489FABB73D5}" sibTransId="{A1FF0388-05E6-CE4E-B532-CE43699B59E8}"/>
    <dgm:cxn modelId="{83E534F5-1E7E-404F-A841-9E5D3FC9AC89}" srcId="{9F8DD724-2D18-1142-9F12-CE0AA4544E45}" destId="{BD790280-A27D-F147-A51B-AEF8A0FCED22}" srcOrd="2" destOrd="0" parTransId="{2F4558D5-E643-5D49-8B85-221464E4ECC0}" sibTransId="{6F69399C-3F1C-7942-A03F-D65D319EB2A1}"/>
    <dgm:cxn modelId="{DB7EFFF2-5123-EC4C-A115-6880CA8A46C4}" type="presParOf" srcId="{937DA951-9B02-8C4C-9801-C881AEF017D0}" destId="{B8D2DD80-6493-BE4E-A279-A4E5D7CD94C6}" srcOrd="0" destOrd="0" presId="urn:microsoft.com/office/officeart/2005/8/layout/vList3"/>
    <dgm:cxn modelId="{E48ED07F-EB89-2846-85D5-3C32F9D8259F}" type="presParOf" srcId="{B8D2DD80-6493-BE4E-A279-A4E5D7CD94C6}" destId="{0D4797B8-2B25-B641-AAEF-CF33B62519C2}" srcOrd="0" destOrd="0" presId="urn:microsoft.com/office/officeart/2005/8/layout/vList3"/>
    <dgm:cxn modelId="{3DA965C1-0322-5647-A696-C9FF7F06672E}" type="presParOf" srcId="{B8D2DD80-6493-BE4E-A279-A4E5D7CD94C6}" destId="{7ED90895-5F04-0D4B-B02A-2EFA97447BCF}" srcOrd="1" destOrd="0" presId="urn:microsoft.com/office/officeart/2005/8/layout/vList3"/>
    <dgm:cxn modelId="{6FA24E11-755C-4749-9E6C-8323BF3600E8}" type="presParOf" srcId="{937DA951-9B02-8C4C-9801-C881AEF017D0}" destId="{6CE8B459-77B4-3840-B720-B547EBA12FC2}" srcOrd="1" destOrd="0" presId="urn:microsoft.com/office/officeart/2005/8/layout/vList3"/>
    <dgm:cxn modelId="{302E0D17-B958-A148-AADA-2CD12D404ACD}" type="presParOf" srcId="{937DA951-9B02-8C4C-9801-C881AEF017D0}" destId="{F8D021C9-D7C8-3E4A-92FB-8CD5EDC96754}" srcOrd="2" destOrd="0" presId="urn:microsoft.com/office/officeart/2005/8/layout/vList3"/>
    <dgm:cxn modelId="{12C311DB-C164-EA4C-8D8F-5D548D864F34}" type="presParOf" srcId="{F8D021C9-D7C8-3E4A-92FB-8CD5EDC96754}" destId="{C2D39EBC-69A5-D54B-9840-5E173516083E}" srcOrd="0" destOrd="0" presId="urn:microsoft.com/office/officeart/2005/8/layout/vList3"/>
    <dgm:cxn modelId="{DB699B3E-488F-5447-BDC8-69873D7B747B}" type="presParOf" srcId="{F8D021C9-D7C8-3E4A-92FB-8CD5EDC96754}" destId="{999E1A12-6AAC-5542-9300-799442DDF420}" srcOrd="1" destOrd="0" presId="urn:microsoft.com/office/officeart/2005/8/layout/vList3"/>
    <dgm:cxn modelId="{4F9816A2-8DF0-D448-8458-3D21EA07A38D}" type="presParOf" srcId="{937DA951-9B02-8C4C-9801-C881AEF017D0}" destId="{730DF764-2E10-F44D-9659-48E6E5EFAF6D}" srcOrd="3" destOrd="0" presId="urn:microsoft.com/office/officeart/2005/8/layout/vList3"/>
    <dgm:cxn modelId="{D20A4A3F-084A-6247-AD1E-89B56A462564}" type="presParOf" srcId="{937DA951-9B02-8C4C-9801-C881AEF017D0}" destId="{C5F0D299-3FB2-DF48-97E4-383B7378D8A5}" srcOrd="4" destOrd="0" presId="urn:microsoft.com/office/officeart/2005/8/layout/vList3"/>
    <dgm:cxn modelId="{B1513C45-C65C-8C4F-A2EA-B7C81684B4EC}" type="presParOf" srcId="{C5F0D299-3FB2-DF48-97E4-383B7378D8A5}" destId="{62F49864-798F-0148-A49E-96D1000BF44D}" srcOrd="0" destOrd="0" presId="urn:microsoft.com/office/officeart/2005/8/layout/vList3"/>
    <dgm:cxn modelId="{82B57D84-1658-D947-A4C7-5607FDB1C898}" type="presParOf" srcId="{C5F0D299-3FB2-DF48-97E4-383B7378D8A5}" destId="{25C0BED0-DB60-444C-899D-4266722EC520}" srcOrd="1" destOrd="0" presId="urn:microsoft.com/office/officeart/2005/8/layout/vList3"/>
    <dgm:cxn modelId="{33B3D168-FBB6-C54B-9C95-68927FB2CAFA}" type="presParOf" srcId="{937DA951-9B02-8C4C-9801-C881AEF017D0}" destId="{C5A4DF91-EE47-9440-AEE9-CD4C662CF5CB}" srcOrd="5" destOrd="0" presId="urn:microsoft.com/office/officeart/2005/8/layout/vList3"/>
    <dgm:cxn modelId="{67EF437C-562B-574B-BE62-8D82BBB65E1F}" type="presParOf" srcId="{937DA951-9B02-8C4C-9801-C881AEF017D0}" destId="{6F187000-8B17-E942-85A9-0CB9A8237C44}" srcOrd="6" destOrd="0" presId="urn:microsoft.com/office/officeart/2005/8/layout/vList3"/>
    <dgm:cxn modelId="{65B3331B-1CE6-5D49-B420-7537BFC2789C}" type="presParOf" srcId="{6F187000-8B17-E942-85A9-0CB9A8237C44}" destId="{576785E4-0FBE-7546-8DB0-7BFADB84FF77}" srcOrd="0" destOrd="0" presId="urn:microsoft.com/office/officeart/2005/8/layout/vList3"/>
    <dgm:cxn modelId="{B36F8898-4F6E-4D41-BCFE-289411BC98A8}" type="presParOf" srcId="{6F187000-8B17-E942-85A9-0CB9A8237C44}" destId="{719900F0-C643-BF40-9087-2378EA6584FF}" srcOrd="1" destOrd="0" presId="urn:microsoft.com/office/officeart/2005/8/layout/vList3"/>
    <dgm:cxn modelId="{44F68A54-40AD-5F40-A445-99702F286788}" type="presParOf" srcId="{937DA951-9B02-8C4C-9801-C881AEF017D0}" destId="{55B00BAD-A8B0-F645-8B3B-79CFA920711C}" srcOrd="7" destOrd="0" presId="urn:microsoft.com/office/officeart/2005/8/layout/vList3"/>
    <dgm:cxn modelId="{A1A23603-2E12-FE41-99B5-C462977B64DC}" type="presParOf" srcId="{937DA951-9B02-8C4C-9801-C881AEF017D0}" destId="{DB00FDDA-B9A1-4D4F-8405-F2E59D4AF4B0}" srcOrd="8" destOrd="0" presId="urn:microsoft.com/office/officeart/2005/8/layout/vList3"/>
    <dgm:cxn modelId="{7F7AD369-1D55-FB47-996A-CF01BD1353AF}" type="presParOf" srcId="{DB00FDDA-B9A1-4D4F-8405-F2E59D4AF4B0}" destId="{997FEB0A-822E-AB48-909A-2EBB8E969C16}" srcOrd="0" destOrd="0" presId="urn:microsoft.com/office/officeart/2005/8/layout/vList3"/>
    <dgm:cxn modelId="{42F5E3C1-3C76-5F4C-B909-64FC538EFF66}" type="presParOf" srcId="{DB00FDDA-B9A1-4D4F-8405-F2E59D4AF4B0}" destId="{32AD839C-6FBF-A044-ADE0-E5AD36B99F4A}" srcOrd="1" destOrd="0" presId="urn:microsoft.com/office/officeart/2005/8/layout/vList3"/>
    <dgm:cxn modelId="{F652420C-0A04-6E42-BC4F-93B9CFAAD73A}" type="presParOf" srcId="{937DA951-9B02-8C4C-9801-C881AEF017D0}" destId="{5681BDBE-B599-F943-A588-DC298502BF7A}" srcOrd="9" destOrd="0" presId="urn:microsoft.com/office/officeart/2005/8/layout/vList3"/>
    <dgm:cxn modelId="{92D99F7A-AC6A-4E43-9017-ED941F6953C0}" type="presParOf" srcId="{937DA951-9B02-8C4C-9801-C881AEF017D0}" destId="{CFCE5D5B-9303-8547-89FE-E47EB4DD2CE7}" srcOrd="10" destOrd="0" presId="urn:microsoft.com/office/officeart/2005/8/layout/vList3"/>
    <dgm:cxn modelId="{B17B01DD-BB78-2A4E-A6CB-3EB46CBB3199}" type="presParOf" srcId="{CFCE5D5B-9303-8547-89FE-E47EB4DD2CE7}" destId="{F750CE6D-7810-5445-BC4B-915799648BC1}" srcOrd="0" destOrd="0" presId="urn:microsoft.com/office/officeart/2005/8/layout/vList3"/>
    <dgm:cxn modelId="{A4CC20E4-09D5-2448-861C-86F2210B392F}" type="presParOf" srcId="{CFCE5D5B-9303-8547-89FE-E47EB4DD2CE7}" destId="{F4DC9601-D731-524C-9E28-3FC1AFA2E3D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8DD724-2D18-1142-9F12-CE0AA4544E45}" type="doc">
      <dgm:prSet loTypeId="urn:microsoft.com/office/officeart/2005/8/layout/vList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09D2498-CF36-3C47-8F50-318AA1DAB378}">
      <dgm:prSet phldrT="[Text]" custT="1"/>
      <dgm:spPr/>
      <dgm:t>
        <a:bodyPr/>
        <a:lstStyle/>
        <a:p>
          <a:r>
            <a:rPr lang="en-US" sz="1600" b="1" dirty="0"/>
            <a:t>Kamran </a:t>
          </a:r>
          <a:r>
            <a:rPr lang="en-US" sz="1600" b="1" dirty="0" err="1"/>
            <a:t>Samakar</a:t>
          </a:r>
          <a:r>
            <a:rPr lang="en-US" sz="1600" dirty="0"/>
            <a:t>: </a:t>
          </a:r>
        </a:p>
        <a:p>
          <a:r>
            <a:rPr lang="en-US" sz="1600" dirty="0"/>
            <a:t>Surgical Director</a:t>
          </a:r>
        </a:p>
      </dgm:t>
    </dgm:pt>
    <dgm:pt modelId="{CC452F02-812B-E34E-B894-813A324A8984}" type="parTrans" cxnId="{4C5A7792-D9FD-B644-95CB-DE7B249D0904}">
      <dgm:prSet/>
      <dgm:spPr/>
      <dgm:t>
        <a:bodyPr/>
        <a:lstStyle/>
        <a:p>
          <a:endParaRPr lang="en-US" sz="1600"/>
        </a:p>
      </dgm:t>
    </dgm:pt>
    <dgm:pt modelId="{2CEC7E20-FC1D-DF4A-9449-869478B93C4C}" type="sibTrans" cxnId="{4C5A7792-D9FD-B644-95CB-DE7B249D0904}">
      <dgm:prSet/>
      <dgm:spPr/>
      <dgm:t>
        <a:bodyPr/>
        <a:lstStyle/>
        <a:p>
          <a:endParaRPr lang="en-US" sz="1600"/>
        </a:p>
      </dgm:t>
    </dgm:pt>
    <dgm:pt modelId="{F682A247-7498-C241-9CA1-A99347F23226}">
      <dgm:prSet phldrT="[Text]" custT="1"/>
      <dgm:spPr/>
      <dgm:t>
        <a:bodyPr/>
        <a:lstStyle/>
        <a:p>
          <a:r>
            <a:rPr lang="en-US" sz="1600" dirty="0"/>
            <a:t>Matthew Martin: </a:t>
          </a:r>
        </a:p>
        <a:p>
          <a:r>
            <a:rPr lang="en-US" sz="1600" dirty="0"/>
            <a:t>Bariatric Surgeon</a:t>
          </a:r>
        </a:p>
      </dgm:t>
    </dgm:pt>
    <dgm:pt modelId="{9C6E9A04-006A-854A-87AB-826D53263652}" type="parTrans" cxnId="{9B575F4C-18CC-3D45-9339-063C7F620C72}">
      <dgm:prSet/>
      <dgm:spPr/>
      <dgm:t>
        <a:bodyPr/>
        <a:lstStyle/>
        <a:p>
          <a:endParaRPr lang="en-US" sz="1600"/>
        </a:p>
      </dgm:t>
    </dgm:pt>
    <dgm:pt modelId="{0873E459-E0EA-974C-8B45-76F56AFE179C}" type="sibTrans" cxnId="{9B575F4C-18CC-3D45-9339-063C7F620C72}">
      <dgm:prSet/>
      <dgm:spPr/>
      <dgm:t>
        <a:bodyPr/>
        <a:lstStyle/>
        <a:p>
          <a:endParaRPr lang="en-US" sz="1600"/>
        </a:p>
      </dgm:t>
    </dgm:pt>
    <dgm:pt modelId="{6F1AAFB6-2F03-8347-B82D-18B1D2085CF4}">
      <dgm:prSet phldrT="[Text]" custT="1"/>
      <dgm:spPr/>
      <dgm:t>
        <a:bodyPr/>
        <a:lstStyle/>
        <a:p>
          <a:r>
            <a:rPr lang="en-US" sz="1600" dirty="0"/>
            <a:t>Stuart Abel:  </a:t>
          </a:r>
        </a:p>
        <a:p>
          <a:r>
            <a:rPr lang="en-US" sz="1600" dirty="0"/>
            <a:t>Bariatric Surgeon</a:t>
          </a:r>
        </a:p>
      </dgm:t>
    </dgm:pt>
    <dgm:pt modelId="{99D5F5BF-6EC5-8048-97DB-69C1914F8BF6}" type="parTrans" cxnId="{3D130B0A-7948-E643-8BCC-BE28787E9A2A}">
      <dgm:prSet/>
      <dgm:spPr/>
      <dgm:t>
        <a:bodyPr/>
        <a:lstStyle/>
        <a:p>
          <a:endParaRPr lang="en-US" sz="1600"/>
        </a:p>
      </dgm:t>
    </dgm:pt>
    <dgm:pt modelId="{FB8AA9B6-1743-5242-B392-8483B2F7924F}" type="sibTrans" cxnId="{3D130B0A-7948-E643-8BCC-BE28787E9A2A}">
      <dgm:prSet/>
      <dgm:spPr/>
      <dgm:t>
        <a:bodyPr/>
        <a:lstStyle/>
        <a:p>
          <a:endParaRPr lang="en-US" sz="1600"/>
        </a:p>
      </dgm:t>
    </dgm:pt>
    <dgm:pt modelId="{A716AFF3-FC49-AC42-A280-6D63D662F88D}">
      <dgm:prSet phldrT="[Text]" custT="1"/>
      <dgm:spPr/>
      <dgm:t>
        <a:bodyPr/>
        <a:lstStyle/>
        <a:p>
          <a:r>
            <a:rPr lang="en-US" sz="1600" dirty="0"/>
            <a:t>Aimee Kim: </a:t>
          </a:r>
        </a:p>
        <a:p>
          <a:r>
            <a:rPr lang="en-US" sz="1600" dirty="0"/>
            <a:t>Pediatric Surgeon</a:t>
          </a:r>
        </a:p>
      </dgm:t>
    </dgm:pt>
    <dgm:pt modelId="{DE69BFE3-382F-4049-B10C-4C348D85AE09}" type="parTrans" cxnId="{4B8AA198-E28E-E04C-B219-D2B53621260D}">
      <dgm:prSet/>
      <dgm:spPr/>
      <dgm:t>
        <a:bodyPr/>
        <a:lstStyle/>
        <a:p>
          <a:endParaRPr lang="en-US" sz="1600"/>
        </a:p>
      </dgm:t>
    </dgm:pt>
    <dgm:pt modelId="{09C0C2C3-D11F-0648-9AA7-85225402C8EC}" type="sibTrans" cxnId="{4B8AA198-E28E-E04C-B219-D2B53621260D}">
      <dgm:prSet/>
      <dgm:spPr/>
      <dgm:t>
        <a:bodyPr/>
        <a:lstStyle/>
        <a:p>
          <a:endParaRPr lang="en-US" sz="1600"/>
        </a:p>
      </dgm:t>
    </dgm:pt>
    <dgm:pt modelId="{429B5206-CBC0-CA42-8F7C-8EDFB876CD1E}">
      <dgm:prSet phldrT="[Text]" custT="1"/>
      <dgm:spPr/>
      <dgm:t>
        <a:bodyPr/>
        <a:lstStyle/>
        <a:p>
          <a:r>
            <a:rPr lang="en-US" sz="1600" dirty="0"/>
            <a:t>Harry Wong: </a:t>
          </a:r>
        </a:p>
        <a:p>
          <a:r>
            <a:rPr lang="en-US" sz="1600" dirty="0"/>
            <a:t>Bariatric Surgeon</a:t>
          </a:r>
        </a:p>
      </dgm:t>
    </dgm:pt>
    <dgm:pt modelId="{DCCD2543-3788-2542-856A-555D8E5C886F}" type="parTrans" cxnId="{BC181EAC-9C1C-7A44-A903-4B55561DB2C5}">
      <dgm:prSet/>
      <dgm:spPr/>
      <dgm:t>
        <a:bodyPr/>
        <a:lstStyle/>
        <a:p>
          <a:endParaRPr lang="en-US" sz="1600"/>
        </a:p>
      </dgm:t>
    </dgm:pt>
    <dgm:pt modelId="{598433E7-E93D-0946-B4D0-ACE800BFA399}" type="sibTrans" cxnId="{BC181EAC-9C1C-7A44-A903-4B55561DB2C5}">
      <dgm:prSet/>
      <dgm:spPr/>
      <dgm:t>
        <a:bodyPr/>
        <a:lstStyle/>
        <a:p>
          <a:endParaRPr lang="en-US" sz="1600"/>
        </a:p>
      </dgm:t>
    </dgm:pt>
    <dgm:pt modelId="{1D28BB5F-0D09-D14D-B5AE-0C59AA1400DA}" type="pres">
      <dgm:prSet presAssocID="{9F8DD724-2D18-1142-9F12-CE0AA4544E45}" presName="linearFlow" presStyleCnt="0">
        <dgm:presLayoutVars>
          <dgm:dir/>
          <dgm:resizeHandles val="exact"/>
        </dgm:presLayoutVars>
      </dgm:prSet>
      <dgm:spPr/>
    </dgm:pt>
    <dgm:pt modelId="{1DE27850-7268-B94C-921D-0B8753FA7DCC}" type="pres">
      <dgm:prSet presAssocID="{809D2498-CF36-3C47-8F50-318AA1DAB378}" presName="composite" presStyleCnt="0"/>
      <dgm:spPr/>
    </dgm:pt>
    <dgm:pt modelId="{A0149F5B-976F-F546-A575-54E262AF373A}" type="pres">
      <dgm:prSet presAssocID="{809D2498-CF36-3C47-8F50-318AA1DAB378}" presName="imgShp" presStyleLbl="fgImgPlace1" presStyleIdx="0" presStyleCnt="5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1420789-B15C-814F-9432-D086EA3BE07C}" type="pres">
      <dgm:prSet presAssocID="{809D2498-CF36-3C47-8F50-318AA1DAB378}" presName="txShp" presStyleLbl="node1" presStyleIdx="0" presStyleCnt="5">
        <dgm:presLayoutVars>
          <dgm:bulletEnabled val="1"/>
        </dgm:presLayoutVars>
      </dgm:prSet>
      <dgm:spPr/>
    </dgm:pt>
    <dgm:pt modelId="{0DD4322D-D653-344A-8DA3-D7C74D9B914D}" type="pres">
      <dgm:prSet presAssocID="{2CEC7E20-FC1D-DF4A-9449-869478B93C4C}" presName="spacing" presStyleCnt="0"/>
      <dgm:spPr/>
    </dgm:pt>
    <dgm:pt modelId="{5F9A3E18-82C1-8C4C-9C0F-455266759932}" type="pres">
      <dgm:prSet presAssocID="{A716AFF3-FC49-AC42-A280-6D63D662F88D}" presName="composite" presStyleCnt="0"/>
      <dgm:spPr/>
    </dgm:pt>
    <dgm:pt modelId="{3D773693-05EA-DA42-9D40-F9B269545950}" type="pres">
      <dgm:prSet presAssocID="{A716AFF3-FC49-AC42-A280-6D63D662F88D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1B74B9A-3DFE-3E4B-9E81-3D5CCEE2D526}" type="pres">
      <dgm:prSet presAssocID="{A716AFF3-FC49-AC42-A280-6D63D662F88D}" presName="txShp" presStyleLbl="node1" presStyleIdx="1" presStyleCnt="5">
        <dgm:presLayoutVars>
          <dgm:bulletEnabled val="1"/>
        </dgm:presLayoutVars>
      </dgm:prSet>
      <dgm:spPr/>
    </dgm:pt>
    <dgm:pt modelId="{CCEB6BDC-2D66-EE49-BD1B-9ED8EBFC0244}" type="pres">
      <dgm:prSet presAssocID="{09C0C2C3-D11F-0648-9AA7-85225402C8EC}" presName="spacing" presStyleCnt="0"/>
      <dgm:spPr/>
    </dgm:pt>
    <dgm:pt modelId="{6B2023AA-E970-F64C-BBB4-1FA1E864D35B}" type="pres">
      <dgm:prSet presAssocID="{F682A247-7498-C241-9CA1-A99347F23226}" presName="composite" presStyleCnt="0"/>
      <dgm:spPr/>
    </dgm:pt>
    <dgm:pt modelId="{43742975-918D-F541-AD00-D29F446DFB5B}" type="pres">
      <dgm:prSet presAssocID="{F682A247-7498-C241-9CA1-A99347F23226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8000" b="-8000"/>
          </a:stretch>
        </a:blipFill>
      </dgm:spPr>
    </dgm:pt>
    <dgm:pt modelId="{FB23227A-F380-7E4A-855F-D0C2BD912DBE}" type="pres">
      <dgm:prSet presAssocID="{F682A247-7498-C241-9CA1-A99347F23226}" presName="txShp" presStyleLbl="node1" presStyleIdx="2" presStyleCnt="5">
        <dgm:presLayoutVars>
          <dgm:bulletEnabled val="1"/>
        </dgm:presLayoutVars>
      </dgm:prSet>
      <dgm:spPr/>
    </dgm:pt>
    <dgm:pt modelId="{0B27A14E-8376-3A42-8893-8E87B23236D3}" type="pres">
      <dgm:prSet presAssocID="{0873E459-E0EA-974C-8B45-76F56AFE179C}" presName="spacing" presStyleCnt="0"/>
      <dgm:spPr/>
    </dgm:pt>
    <dgm:pt modelId="{63A9E8F0-4417-4649-A1A2-D41A1DA75EF7}" type="pres">
      <dgm:prSet presAssocID="{6F1AAFB6-2F03-8347-B82D-18B1D2085CF4}" presName="composite" presStyleCnt="0"/>
      <dgm:spPr/>
    </dgm:pt>
    <dgm:pt modelId="{FDD4A4E3-E058-DC43-8044-E4AB428D6924}" type="pres">
      <dgm:prSet presAssocID="{6F1AAFB6-2F03-8347-B82D-18B1D2085CF4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29EAA4A-C01A-7B40-A8B1-5BE987B8B1A8}" type="pres">
      <dgm:prSet presAssocID="{6F1AAFB6-2F03-8347-B82D-18B1D2085CF4}" presName="txShp" presStyleLbl="node1" presStyleIdx="3" presStyleCnt="5">
        <dgm:presLayoutVars>
          <dgm:bulletEnabled val="1"/>
        </dgm:presLayoutVars>
      </dgm:prSet>
      <dgm:spPr/>
    </dgm:pt>
    <dgm:pt modelId="{A3DC8D08-7298-3043-97CB-DB85CDD12152}" type="pres">
      <dgm:prSet presAssocID="{FB8AA9B6-1743-5242-B392-8483B2F7924F}" presName="spacing" presStyleCnt="0"/>
      <dgm:spPr/>
    </dgm:pt>
    <dgm:pt modelId="{8EA84AA1-4271-EC4C-9C2D-5AF7E52E4FDF}" type="pres">
      <dgm:prSet presAssocID="{429B5206-CBC0-CA42-8F7C-8EDFB876CD1E}" presName="composite" presStyleCnt="0"/>
      <dgm:spPr/>
    </dgm:pt>
    <dgm:pt modelId="{2576D25D-1B6B-9A42-85BF-6A3260BA228B}" type="pres">
      <dgm:prSet presAssocID="{429B5206-CBC0-CA42-8F7C-8EDFB876CD1E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745950D-20C2-1D48-BBC5-646ADED4C868}" type="pres">
      <dgm:prSet presAssocID="{429B5206-CBC0-CA42-8F7C-8EDFB876CD1E}" presName="txShp" presStyleLbl="node1" presStyleIdx="4" presStyleCnt="5">
        <dgm:presLayoutVars>
          <dgm:bulletEnabled val="1"/>
        </dgm:presLayoutVars>
      </dgm:prSet>
      <dgm:spPr/>
    </dgm:pt>
  </dgm:ptLst>
  <dgm:cxnLst>
    <dgm:cxn modelId="{3D130B0A-7948-E643-8BCC-BE28787E9A2A}" srcId="{9F8DD724-2D18-1142-9F12-CE0AA4544E45}" destId="{6F1AAFB6-2F03-8347-B82D-18B1D2085CF4}" srcOrd="3" destOrd="0" parTransId="{99D5F5BF-6EC5-8048-97DB-69C1914F8BF6}" sibTransId="{FB8AA9B6-1743-5242-B392-8483B2F7924F}"/>
    <dgm:cxn modelId="{02A32612-10E8-1145-8355-6597CF7B65A5}" type="presOf" srcId="{F682A247-7498-C241-9CA1-A99347F23226}" destId="{FB23227A-F380-7E4A-855F-D0C2BD912DBE}" srcOrd="0" destOrd="0" presId="urn:microsoft.com/office/officeart/2005/8/layout/vList3"/>
    <dgm:cxn modelId="{8D016D64-4BB8-CB46-945B-396908E07B15}" type="presOf" srcId="{6F1AAFB6-2F03-8347-B82D-18B1D2085CF4}" destId="{E29EAA4A-C01A-7B40-A8B1-5BE987B8B1A8}" srcOrd="0" destOrd="0" presId="urn:microsoft.com/office/officeart/2005/8/layout/vList3"/>
    <dgm:cxn modelId="{9B575F4C-18CC-3D45-9339-063C7F620C72}" srcId="{9F8DD724-2D18-1142-9F12-CE0AA4544E45}" destId="{F682A247-7498-C241-9CA1-A99347F23226}" srcOrd="2" destOrd="0" parTransId="{9C6E9A04-006A-854A-87AB-826D53263652}" sibTransId="{0873E459-E0EA-974C-8B45-76F56AFE179C}"/>
    <dgm:cxn modelId="{8EBF1651-EE8A-F24D-942B-CDF6DCAB637F}" type="presOf" srcId="{429B5206-CBC0-CA42-8F7C-8EDFB876CD1E}" destId="{1745950D-20C2-1D48-BBC5-646ADED4C868}" srcOrd="0" destOrd="0" presId="urn:microsoft.com/office/officeart/2005/8/layout/vList3"/>
    <dgm:cxn modelId="{4C5A7792-D9FD-B644-95CB-DE7B249D0904}" srcId="{9F8DD724-2D18-1142-9F12-CE0AA4544E45}" destId="{809D2498-CF36-3C47-8F50-318AA1DAB378}" srcOrd="0" destOrd="0" parTransId="{CC452F02-812B-E34E-B894-813A324A8984}" sibTransId="{2CEC7E20-FC1D-DF4A-9449-869478B93C4C}"/>
    <dgm:cxn modelId="{4B8AA198-E28E-E04C-B219-D2B53621260D}" srcId="{9F8DD724-2D18-1142-9F12-CE0AA4544E45}" destId="{A716AFF3-FC49-AC42-A280-6D63D662F88D}" srcOrd="1" destOrd="0" parTransId="{DE69BFE3-382F-4049-B10C-4C348D85AE09}" sibTransId="{09C0C2C3-D11F-0648-9AA7-85225402C8EC}"/>
    <dgm:cxn modelId="{329DD8A5-0968-AE4F-8F1E-CEDFDEF1A8F9}" type="presOf" srcId="{A716AFF3-FC49-AC42-A280-6D63D662F88D}" destId="{71B74B9A-3DFE-3E4B-9E81-3D5CCEE2D526}" srcOrd="0" destOrd="0" presId="urn:microsoft.com/office/officeart/2005/8/layout/vList3"/>
    <dgm:cxn modelId="{BC181EAC-9C1C-7A44-A903-4B55561DB2C5}" srcId="{9F8DD724-2D18-1142-9F12-CE0AA4544E45}" destId="{429B5206-CBC0-CA42-8F7C-8EDFB876CD1E}" srcOrd="4" destOrd="0" parTransId="{DCCD2543-3788-2542-856A-555D8E5C886F}" sibTransId="{598433E7-E93D-0946-B4D0-ACE800BFA399}"/>
    <dgm:cxn modelId="{7B8F1BAD-DFCE-4F45-AEF4-81C92A04D0D5}" type="presOf" srcId="{9F8DD724-2D18-1142-9F12-CE0AA4544E45}" destId="{1D28BB5F-0D09-D14D-B5AE-0C59AA1400DA}" srcOrd="0" destOrd="0" presId="urn:microsoft.com/office/officeart/2005/8/layout/vList3"/>
    <dgm:cxn modelId="{3C7BA7CC-F286-8440-8506-1EC063BB360A}" type="presOf" srcId="{809D2498-CF36-3C47-8F50-318AA1DAB378}" destId="{51420789-B15C-814F-9432-D086EA3BE07C}" srcOrd="0" destOrd="0" presId="urn:microsoft.com/office/officeart/2005/8/layout/vList3"/>
    <dgm:cxn modelId="{FAB4C66D-7CAA-0A45-BA7E-CB241E689A5F}" type="presParOf" srcId="{1D28BB5F-0D09-D14D-B5AE-0C59AA1400DA}" destId="{1DE27850-7268-B94C-921D-0B8753FA7DCC}" srcOrd="0" destOrd="0" presId="urn:microsoft.com/office/officeart/2005/8/layout/vList3"/>
    <dgm:cxn modelId="{9F55F484-30A1-8842-9466-953A0562EFFB}" type="presParOf" srcId="{1DE27850-7268-B94C-921D-0B8753FA7DCC}" destId="{A0149F5B-976F-F546-A575-54E262AF373A}" srcOrd="0" destOrd="0" presId="urn:microsoft.com/office/officeart/2005/8/layout/vList3"/>
    <dgm:cxn modelId="{80247D64-FCF4-1C45-BD09-B4A26E21868D}" type="presParOf" srcId="{1DE27850-7268-B94C-921D-0B8753FA7DCC}" destId="{51420789-B15C-814F-9432-D086EA3BE07C}" srcOrd="1" destOrd="0" presId="urn:microsoft.com/office/officeart/2005/8/layout/vList3"/>
    <dgm:cxn modelId="{E8F6A687-671F-0F49-A281-C20DD464E74F}" type="presParOf" srcId="{1D28BB5F-0D09-D14D-B5AE-0C59AA1400DA}" destId="{0DD4322D-D653-344A-8DA3-D7C74D9B914D}" srcOrd="1" destOrd="0" presId="urn:microsoft.com/office/officeart/2005/8/layout/vList3"/>
    <dgm:cxn modelId="{F374BA6A-EF71-A14E-B0FC-CEE9E6D697A6}" type="presParOf" srcId="{1D28BB5F-0D09-D14D-B5AE-0C59AA1400DA}" destId="{5F9A3E18-82C1-8C4C-9C0F-455266759932}" srcOrd="2" destOrd="0" presId="urn:microsoft.com/office/officeart/2005/8/layout/vList3"/>
    <dgm:cxn modelId="{E94AA25A-BD17-8840-89A5-3F8DAB13FCCE}" type="presParOf" srcId="{5F9A3E18-82C1-8C4C-9C0F-455266759932}" destId="{3D773693-05EA-DA42-9D40-F9B269545950}" srcOrd="0" destOrd="0" presId="urn:microsoft.com/office/officeart/2005/8/layout/vList3"/>
    <dgm:cxn modelId="{E71858EA-BC98-E747-A3ED-8BDFDF751189}" type="presParOf" srcId="{5F9A3E18-82C1-8C4C-9C0F-455266759932}" destId="{71B74B9A-3DFE-3E4B-9E81-3D5CCEE2D526}" srcOrd="1" destOrd="0" presId="urn:microsoft.com/office/officeart/2005/8/layout/vList3"/>
    <dgm:cxn modelId="{61B1A9C1-ED3A-BD42-83EF-F34FFDB94A4C}" type="presParOf" srcId="{1D28BB5F-0D09-D14D-B5AE-0C59AA1400DA}" destId="{CCEB6BDC-2D66-EE49-BD1B-9ED8EBFC0244}" srcOrd="3" destOrd="0" presId="urn:microsoft.com/office/officeart/2005/8/layout/vList3"/>
    <dgm:cxn modelId="{7A113A7B-F815-2F40-A88C-4A2E6A87A20D}" type="presParOf" srcId="{1D28BB5F-0D09-D14D-B5AE-0C59AA1400DA}" destId="{6B2023AA-E970-F64C-BBB4-1FA1E864D35B}" srcOrd="4" destOrd="0" presId="urn:microsoft.com/office/officeart/2005/8/layout/vList3"/>
    <dgm:cxn modelId="{52DD437A-8B80-3645-9AC5-988186DFADE0}" type="presParOf" srcId="{6B2023AA-E970-F64C-BBB4-1FA1E864D35B}" destId="{43742975-918D-F541-AD00-D29F446DFB5B}" srcOrd="0" destOrd="0" presId="urn:microsoft.com/office/officeart/2005/8/layout/vList3"/>
    <dgm:cxn modelId="{7954574C-0AF6-AD46-BA0C-B691770722CE}" type="presParOf" srcId="{6B2023AA-E970-F64C-BBB4-1FA1E864D35B}" destId="{FB23227A-F380-7E4A-855F-D0C2BD912DBE}" srcOrd="1" destOrd="0" presId="urn:microsoft.com/office/officeart/2005/8/layout/vList3"/>
    <dgm:cxn modelId="{2724DA40-1CC4-5543-859E-C300769645BB}" type="presParOf" srcId="{1D28BB5F-0D09-D14D-B5AE-0C59AA1400DA}" destId="{0B27A14E-8376-3A42-8893-8E87B23236D3}" srcOrd="5" destOrd="0" presId="urn:microsoft.com/office/officeart/2005/8/layout/vList3"/>
    <dgm:cxn modelId="{A9AC53FD-0D3F-5D4F-8B14-8A0FDD9A03D4}" type="presParOf" srcId="{1D28BB5F-0D09-D14D-B5AE-0C59AA1400DA}" destId="{63A9E8F0-4417-4649-A1A2-D41A1DA75EF7}" srcOrd="6" destOrd="0" presId="urn:microsoft.com/office/officeart/2005/8/layout/vList3"/>
    <dgm:cxn modelId="{C6DE505B-A51F-BB44-BC0B-4CA059339401}" type="presParOf" srcId="{63A9E8F0-4417-4649-A1A2-D41A1DA75EF7}" destId="{FDD4A4E3-E058-DC43-8044-E4AB428D6924}" srcOrd="0" destOrd="0" presId="urn:microsoft.com/office/officeart/2005/8/layout/vList3"/>
    <dgm:cxn modelId="{18BB84C7-9DF3-EE48-93E8-BF27499A62C4}" type="presParOf" srcId="{63A9E8F0-4417-4649-A1A2-D41A1DA75EF7}" destId="{E29EAA4A-C01A-7B40-A8B1-5BE987B8B1A8}" srcOrd="1" destOrd="0" presId="urn:microsoft.com/office/officeart/2005/8/layout/vList3"/>
    <dgm:cxn modelId="{CA02A00E-2256-7144-A5DC-ADFC57B3B38D}" type="presParOf" srcId="{1D28BB5F-0D09-D14D-B5AE-0C59AA1400DA}" destId="{A3DC8D08-7298-3043-97CB-DB85CDD12152}" srcOrd="7" destOrd="0" presId="urn:microsoft.com/office/officeart/2005/8/layout/vList3"/>
    <dgm:cxn modelId="{AEA92C0E-84C1-9C4C-AB52-BDC8295C30BE}" type="presParOf" srcId="{1D28BB5F-0D09-D14D-B5AE-0C59AA1400DA}" destId="{8EA84AA1-4271-EC4C-9C2D-5AF7E52E4FDF}" srcOrd="8" destOrd="0" presId="urn:microsoft.com/office/officeart/2005/8/layout/vList3"/>
    <dgm:cxn modelId="{74C2DEDF-A0BB-F947-BC7E-B9083A9A1225}" type="presParOf" srcId="{8EA84AA1-4271-EC4C-9C2D-5AF7E52E4FDF}" destId="{2576D25D-1B6B-9A42-85BF-6A3260BA228B}" srcOrd="0" destOrd="0" presId="urn:microsoft.com/office/officeart/2005/8/layout/vList3"/>
    <dgm:cxn modelId="{58BB3E77-C8F3-6A44-87A8-9652DCA98757}" type="presParOf" srcId="{8EA84AA1-4271-EC4C-9C2D-5AF7E52E4FDF}" destId="{1745950D-20C2-1D48-BBC5-646ADED4C8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EA0B5A-EDA9-42E0-9BB4-4CA81AF14D8E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A19906D-AAAF-42FD-BA31-EF3AC86D81F1}">
      <dgm:prSet custT="1"/>
      <dgm:spPr/>
      <dgm:t>
        <a:bodyPr/>
        <a:lstStyle/>
        <a:p>
          <a:r>
            <a:rPr lang="en-US" sz="1700" dirty="0">
              <a:latin typeface="Gill Sans MT" panose="020B0502020104020203" pitchFamily="34" charset="0"/>
            </a:rPr>
            <a:t>Pediatric Surgery: Jim Stein, Chris Gayer, </a:t>
          </a:r>
          <a:r>
            <a:rPr lang="en-US" sz="1700" dirty="0" err="1">
              <a:latin typeface="Gill Sans MT" panose="020B0502020104020203" pitchFamily="34" charset="0"/>
            </a:rPr>
            <a:t>Jemel</a:t>
          </a:r>
          <a:r>
            <a:rPr lang="en-US" sz="1700" dirty="0">
              <a:latin typeface="Gill Sans MT" panose="020B0502020104020203" pitchFamily="34" charset="0"/>
            </a:rPr>
            <a:t> Alston, Surgical APP team</a:t>
          </a:r>
        </a:p>
      </dgm:t>
    </dgm:pt>
    <dgm:pt modelId="{F8C316E5-C363-49A3-8ABE-D67EF55CBF6A}" type="parTrans" cxnId="{36966CC4-6BEA-4E7A-AC2D-60EE3C1649AC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3A435DEE-6517-4540-BFFB-81B1D645908A}" type="sibTrans" cxnId="{36966CC4-6BEA-4E7A-AC2D-60EE3C1649AC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B0D1E3F4-33DC-4E9C-8FC6-C419A5814472}">
      <dgm:prSet custT="1"/>
      <dgm:spPr/>
      <dgm:t>
        <a:bodyPr/>
        <a:lstStyle/>
        <a:p>
          <a:r>
            <a:rPr lang="en-US" sz="1700" dirty="0">
              <a:latin typeface="Gill Sans MT" panose="020B0502020104020203" pitchFamily="34" charset="0"/>
            </a:rPr>
            <a:t>Pulmonary: Sally Ward, Emily Gillet, and Iris Perez</a:t>
          </a:r>
        </a:p>
      </dgm:t>
    </dgm:pt>
    <dgm:pt modelId="{534EB5A2-5813-417C-B02A-17F3239B4E66}" type="parTrans" cxnId="{3073791C-EFD1-44DE-A76E-F017DEA676DF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A284ACC3-F3CD-4D5C-B41B-D8048A6271A0}" type="sibTrans" cxnId="{3073791C-EFD1-44DE-A76E-F017DEA676DF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22BBD82B-7101-43A7-AB4A-B44477135378}">
      <dgm:prSet custT="1"/>
      <dgm:spPr/>
      <dgm:t>
        <a:bodyPr/>
        <a:lstStyle/>
        <a:p>
          <a:r>
            <a:rPr lang="en-US" sz="1700" dirty="0">
              <a:latin typeface="Gill Sans MT" panose="020B0502020104020203" pitchFamily="34" charset="0"/>
            </a:rPr>
            <a:t>PICU: Fernando Beltramo</a:t>
          </a:r>
        </a:p>
      </dgm:t>
    </dgm:pt>
    <dgm:pt modelId="{B02B4FAD-40A8-4C5F-B524-2A8B85217189}" type="parTrans" cxnId="{0DB22983-DF67-4562-966E-B36602119F14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EF1987FE-064F-4D20-B5EC-271C02077D49}" type="sibTrans" cxnId="{0DB22983-DF67-4562-966E-B36602119F14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4D3EDA24-0773-481A-AE10-49C470B5A07A}">
      <dgm:prSet custT="1"/>
      <dgm:spPr/>
      <dgm:t>
        <a:bodyPr/>
        <a:lstStyle/>
        <a:p>
          <a:r>
            <a:rPr lang="en-US" sz="1700" dirty="0">
              <a:latin typeface="Gill Sans MT" panose="020B0502020104020203" pitchFamily="34" charset="0"/>
            </a:rPr>
            <a:t>Peri-Op Services: Victoria Noble</a:t>
          </a:r>
        </a:p>
      </dgm:t>
    </dgm:pt>
    <dgm:pt modelId="{368B6645-A09C-4023-8727-5877F33B50FD}" type="parTrans" cxnId="{7D1F5C24-E833-4F04-A0E9-C2A3CB04F63C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8796B6EC-7C7A-4076-8547-C900866D2B9E}" type="sibTrans" cxnId="{7D1F5C24-E833-4F04-A0E9-C2A3CB04F63C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6987E1D3-30E8-1F4F-A359-158E90BBC1B6}">
      <dgm:prSet custT="1"/>
      <dgm:spPr/>
      <dgm:t>
        <a:bodyPr/>
        <a:lstStyle/>
        <a:p>
          <a:r>
            <a:rPr lang="en-US" sz="1700" dirty="0">
              <a:latin typeface="Gill Sans MT" panose="020B0502020104020203" pitchFamily="34" charset="0"/>
            </a:rPr>
            <a:t>Cardiology: Brandy Hattendorf</a:t>
          </a:r>
        </a:p>
      </dgm:t>
    </dgm:pt>
    <dgm:pt modelId="{65DC1B97-F150-7A40-9ED9-5FBD996DA41A}" type="parTrans" cxnId="{F936CED5-CDF2-F84C-9F9C-9C9EBD7D2A03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02BB6646-BBC9-A04B-996F-29C16EACF9B1}" type="sibTrans" cxnId="{F936CED5-CDF2-F84C-9F9C-9C9EBD7D2A03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A69E31DE-6A61-425D-95E9-771FD7016204}">
      <dgm:prSet custT="1"/>
      <dgm:spPr/>
      <dgm:t>
        <a:bodyPr/>
        <a:lstStyle/>
        <a:p>
          <a:r>
            <a:rPr lang="en-US" sz="1700" dirty="0">
              <a:latin typeface="Gill Sans MT" panose="020B0502020104020203" pitchFamily="34" charset="0"/>
            </a:rPr>
            <a:t>Gastroenterology: Rohit Kohli &amp; George Yanni</a:t>
          </a:r>
        </a:p>
      </dgm:t>
    </dgm:pt>
    <dgm:pt modelId="{DF1526C6-E7A2-403D-9EC2-9574182977D0}" type="parTrans" cxnId="{65932509-4C33-4845-9C2D-6A254AB77817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A3581CCE-F17B-4B9E-9C97-D44EB9ACFDE1}" type="sibTrans" cxnId="{65932509-4C33-4845-9C2D-6A254AB77817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E92D1B2E-6E83-4A15-BD2E-BC8FC3863AFF}">
      <dgm:prSet custT="1"/>
      <dgm:spPr/>
      <dgm:t>
        <a:bodyPr/>
        <a:lstStyle/>
        <a:p>
          <a:r>
            <a:rPr lang="en-US" sz="1700" dirty="0">
              <a:latin typeface="Gill Sans MT" panose="020B0502020104020203" pitchFamily="34" charset="0"/>
            </a:rPr>
            <a:t>Anesthesia: Victoria Saites</a:t>
          </a:r>
        </a:p>
      </dgm:t>
    </dgm:pt>
    <dgm:pt modelId="{08E3EE35-94C3-4996-A580-1F4FBA55B008}" type="parTrans" cxnId="{A2EE3379-CE90-4837-ABF5-0243EC3F42B8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DB5F5986-8D9E-427C-8C49-1AB233664E40}" type="sibTrans" cxnId="{A2EE3379-CE90-4837-ABF5-0243EC3F42B8}">
      <dgm:prSet/>
      <dgm:spPr/>
      <dgm:t>
        <a:bodyPr/>
        <a:lstStyle/>
        <a:p>
          <a:endParaRPr lang="en-US" sz="1700">
            <a:latin typeface="Gill Sans MT" panose="020B0502020104020203" pitchFamily="34" charset="0"/>
          </a:endParaRPr>
        </a:p>
      </dgm:t>
    </dgm:pt>
    <dgm:pt modelId="{8B5A4BA2-43E1-BC4D-879C-433D5FD1290D}" type="pres">
      <dgm:prSet presAssocID="{CFEA0B5A-EDA9-42E0-9BB4-4CA81AF14D8E}" presName="vert0" presStyleCnt="0">
        <dgm:presLayoutVars>
          <dgm:dir/>
          <dgm:animOne val="branch"/>
          <dgm:animLvl val="lvl"/>
        </dgm:presLayoutVars>
      </dgm:prSet>
      <dgm:spPr/>
    </dgm:pt>
    <dgm:pt modelId="{0D3B01DA-C8CC-D14C-9709-31B8D5DCB0D8}" type="pres">
      <dgm:prSet presAssocID="{BA19906D-AAAF-42FD-BA31-EF3AC86D81F1}" presName="thickLine" presStyleLbl="alignNode1" presStyleIdx="0" presStyleCnt="7"/>
      <dgm:spPr/>
    </dgm:pt>
    <dgm:pt modelId="{0DB5DD8A-DD6D-414C-B4BB-CEBFE1BCA629}" type="pres">
      <dgm:prSet presAssocID="{BA19906D-AAAF-42FD-BA31-EF3AC86D81F1}" presName="horz1" presStyleCnt="0"/>
      <dgm:spPr/>
    </dgm:pt>
    <dgm:pt modelId="{FF49399E-BE86-804C-B316-B2ED467AE3F3}" type="pres">
      <dgm:prSet presAssocID="{BA19906D-AAAF-42FD-BA31-EF3AC86D81F1}" presName="tx1" presStyleLbl="revTx" presStyleIdx="0" presStyleCnt="7"/>
      <dgm:spPr/>
    </dgm:pt>
    <dgm:pt modelId="{94B54877-5BD0-014A-B21A-19AF0BA0AC6F}" type="pres">
      <dgm:prSet presAssocID="{BA19906D-AAAF-42FD-BA31-EF3AC86D81F1}" presName="vert1" presStyleCnt="0"/>
      <dgm:spPr/>
    </dgm:pt>
    <dgm:pt modelId="{DDE5DD52-145A-D340-92AA-480F538632A5}" type="pres">
      <dgm:prSet presAssocID="{4D3EDA24-0773-481A-AE10-49C470B5A07A}" presName="thickLine" presStyleLbl="alignNode1" presStyleIdx="1" presStyleCnt="7"/>
      <dgm:spPr/>
    </dgm:pt>
    <dgm:pt modelId="{0071B749-049D-3D4B-B1D6-7E7419D40A88}" type="pres">
      <dgm:prSet presAssocID="{4D3EDA24-0773-481A-AE10-49C470B5A07A}" presName="horz1" presStyleCnt="0"/>
      <dgm:spPr/>
    </dgm:pt>
    <dgm:pt modelId="{3A6C737A-E7C4-8E43-87B3-9F63EBE0386E}" type="pres">
      <dgm:prSet presAssocID="{4D3EDA24-0773-481A-AE10-49C470B5A07A}" presName="tx1" presStyleLbl="revTx" presStyleIdx="1" presStyleCnt="7"/>
      <dgm:spPr/>
    </dgm:pt>
    <dgm:pt modelId="{66829A28-EAC3-074D-8629-43A440B63E18}" type="pres">
      <dgm:prSet presAssocID="{4D3EDA24-0773-481A-AE10-49C470B5A07A}" presName="vert1" presStyleCnt="0"/>
      <dgm:spPr/>
    </dgm:pt>
    <dgm:pt modelId="{9E89C287-9C40-4090-BD1B-2928CE3FFDA1}" type="pres">
      <dgm:prSet presAssocID="{E92D1B2E-6E83-4A15-BD2E-BC8FC3863AFF}" presName="thickLine" presStyleLbl="alignNode1" presStyleIdx="2" presStyleCnt="7"/>
      <dgm:spPr/>
    </dgm:pt>
    <dgm:pt modelId="{D9A31AFB-BABB-4EA8-BE3B-06C115863D1D}" type="pres">
      <dgm:prSet presAssocID="{E92D1B2E-6E83-4A15-BD2E-BC8FC3863AFF}" presName="horz1" presStyleCnt="0"/>
      <dgm:spPr/>
    </dgm:pt>
    <dgm:pt modelId="{24826B16-F627-4014-8F25-AE97F2825D45}" type="pres">
      <dgm:prSet presAssocID="{E92D1B2E-6E83-4A15-BD2E-BC8FC3863AFF}" presName="tx1" presStyleLbl="revTx" presStyleIdx="2" presStyleCnt="7"/>
      <dgm:spPr/>
    </dgm:pt>
    <dgm:pt modelId="{433DA7DC-B059-48A1-BD7D-B83291591588}" type="pres">
      <dgm:prSet presAssocID="{E92D1B2E-6E83-4A15-BD2E-BC8FC3863AFF}" presName="vert1" presStyleCnt="0"/>
      <dgm:spPr/>
    </dgm:pt>
    <dgm:pt modelId="{0EDE9978-3A7C-8E4C-AEB1-03B96DA43CCD}" type="pres">
      <dgm:prSet presAssocID="{22BBD82B-7101-43A7-AB4A-B44477135378}" presName="thickLine" presStyleLbl="alignNode1" presStyleIdx="3" presStyleCnt="7"/>
      <dgm:spPr/>
    </dgm:pt>
    <dgm:pt modelId="{DFDECFAF-D96E-8A43-804A-619D8AC09982}" type="pres">
      <dgm:prSet presAssocID="{22BBD82B-7101-43A7-AB4A-B44477135378}" presName="horz1" presStyleCnt="0"/>
      <dgm:spPr/>
    </dgm:pt>
    <dgm:pt modelId="{966193D1-53E0-FF4A-82AD-BEB1887B47D3}" type="pres">
      <dgm:prSet presAssocID="{22BBD82B-7101-43A7-AB4A-B44477135378}" presName="tx1" presStyleLbl="revTx" presStyleIdx="3" presStyleCnt="7"/>
      <dgm:spPr/>
    </dgm:pt>
    <dgm:pt modelId="{A56CDE57-73C6-504F-84DC-B4882C1FDD4C}" type="pres">
      <dgm:prSet presAssocID="{22BBD82B-7101-43A7-AB4A-B44477135378}" presName="vert1" presStyleCnt="0"/>
      <dgm:spPr/>
    </dgm:pt>
    <dgm:pt modelId="{32AB5304-6A66-D644-B91A-97E16C184026}" type="pres">
      <dgm:prSet presAssocID="{6987E1D3-30E8-1F4F-A359-158E90BBC1B6}" presName="thickLine" presStyleLbl="alignNode1" presStyleIdx="4" presStyleCnt="7"/>
      <dgm:spPr/>
    </dgm:pt>
    <dgm:pt modelId="{114F9383-3A1F-944A-9363-3FF2D553FA7E}" type="pres">
      <dgm:prSet presAssocID="{6987E1D3-30E8-1F4F-A359-158E90BBC1B6}" presName="horz1" presStyleCnt="0"/>
      <dgm:spPr/>
    </dgm:pt>
    <dgm:pt modelId="{FE80D1BC-E4D7-F640-A093-2C5522A0ED6A}" type="pres">
      <dgm:prSet presAssocID="{6987E1D3-30E8-1F4F-A359-158E90BBC1B6}" presName="tx1" presStyleLbl="revTx" presStyleIdx="4" presStyleCnt="7"/>
      <dgm:spPr/>
    </dgm:pt>
    <dgm:pt modelId="{13F2BA1D-F1A7-1E4E-959A-F4D28006DEDF}" type="pres">
      <dgm:prSet presAssocID="{6987E1D3-30E8-1F4F-A359-158E90BBC1B6}" presName="vert1" presStyleCnt="0"/>
      <dgm:spPr/>
    </dgm:pt>
    <dgm:pt modelId="{EE727386-FD68-8843-AB19-7D8FAE878AFD}" type="pres">
      <dgm:prSet presAssocID="{B0D1E3F4-33DC-4E9C-8FC6-C419A5814472}" presName="thickLine" presStyleLbl="alignNode1" presStyleIdx="5" presStyleCnt="7"/>
      <dgm:spPr/>
    </dgm:pt>
    <dgm:pt modelId="{9CC4694A-A7E3-754D-AE35-577092024180}" type="pres">
      <dgm:prSet presAssocID="{B0D1E3F4-33DC-4E9C-8FC6-C419A5814472}" presName="horz1" presStyleCnt="0"/>
      <dgm:spPr/>
    </dgm:pt>
    <dgm:pt modelId="{A6D60F78-CDA9-CD4D-A1D6-178CBE76ADF8}" type="pres">
      <dgm:prSet presAssocID="{B0D1E3F4-33DC-4E9C-8FC6-C419A5814472}" presName="tx1" presStyleLbl="revTx" presStyleIdx="5" presStyleCnt="7"/>
      <dgm:spPr/>
    </dgm:pt>
    <dgm:pt modelId="{CBE8F283-3759-934B-89D3-8756B9A9DBD9}" type="pres">
      <dgm:prSet presAssocID="{B0D1E3F4-33DC-4E9C-8FC6-C419A5814472}" presName="vert1" presStyleCnt="0"/>
      <dgm:spPr/>
    </dgm:pt>
    <dgm:pt modelId="{9B5F3FD4-0361-411F-BEA0-F4592CEF48A2}" type="pres">
      <dgm:prSet presAssocID="{A69E31DE-6A61-425D-95E9-771FD7016204}" presName="thickLine" presStyleLbl="alignNode1" presStyleIdx="6" presStyleCnt="7"/>
      <dgm:spPr/>
    </dgm:pt>
    <dgm:pt modelId="{4C5358D0-FAF8-4798-BA66-E3A32FC889A6}" type="pres">
      <dgm:prSet presAssocID="{A69E31DE-6A61-425D-95E9-771FD7016204}" presName="horz1" presStyleCnt="0"/>
      <dgm:spPr/>
    </dgm:pt>
    <dgm:pt modelId="{91F1BBFC-61D4-41CB-A24C-6FE79292A172}" type="pres">
      <dgm:prSet presAssocID="{A69E31DE-6A61-425D-95E9-771FD7016204}" presName="tx1" presStyleLbl="revTx" presStyleIdx="6" presStyleCnt="7"/>
      <dgm:spPr/>
    </dgm:pt>
    <dgm:pt modelId="{3DBF45D7-5F06-4432-A4F8-D20F56C8CE35}" type="pres">
      <dgm:prSet presAssocID="{A69E31DE-6A61-425D-95E9-771FD7016204}" presName="vert1" presStyleCnt="0"/>
      <dgm:spPr/>
    </dgm:pt>
  </dgm:ptLst>
  <dgm:cxnLst>
    <dgm:cxn modelId="{65932509-4C33-4845-9C2D-6A254AB77817}" srcId="{CFEA0B5A-EDA9-42E0-9BB4-4CA81AF14D8E}" destId="{A69E31DE-6A61-425D-95E9-771FD7016204}" srcOrd="6" destOrd="0" parTransId="{DF1526C6-E7A2-403D-9EC2-9574182977D0}" sibTransId="{A3581CCE-F17B-4B9E-9C97-D44EB9ACFDE1}"/>
    <dgm:cxn modelId="{BD4F1216-7673-F448-BDC1-04B04528E25A}" type="presOf" srcId="{B0D1E3F4-33DC-4E9C-8FC6-C419A5814472}" destId="{A6D60F78-CDA9-CD4D-A1D6-178CBE76ADF8}" srcOrd="0" destOrd="0" presId="urn:microsoft.com/office/officeart/2008/layout/LinedList"/>
    <dgm:cxn modelId="{3073791C-EFD1-44DE-A76E-F017DEA676DF}" srcId="{CFEA0B5A-EDA9-42E0-9BB4-4CA81AF14D8E}" destId="{B0D1E3F4-33DC-4E9C-8FC6-C419A5814472}" srcOrd="5" destOrd="0" parTransId="{534EB5A2-5813-417C-B02A-17F3239B4E66}" sibTransId="{A284ACC3-F3CD-4D5C-B41B-D8048A6271A0}"/>
    <dgm:cxn modelId="{7D1F5C24-E833-4F04-A0E9-C2A3CB04F63C}" srcId="{CFEA0B5A-EDA9-42E0-9BB4-4CA81AF14D8E}" destId="{4D3EDA24-0773-481A-AE10-49C470B5A07A}" srcOrd="1" destOrd="0" parTransId="{368B6645-A09C-4023-8727-5877F33B50FD}" sibTransId="{8796B6EC-7C7A-4076-8547-C900866D2B9E}"/>
    <dgm:cxn modelId="{A2EE3379-CE90-4837-ABF5-0243EC3F42B8}" srcId="{CFEA0B5A-EDA9-42E0-9BB4-4CA81AF14D8E}" destId="{E92D1B2E-6E83-4A15-BD2E-BC8FC3863AFF}" srcOrd="2" destOrd="0" parTransId="{08E3EE35-94C3-4996-A580-1F4FBA55B008}" sibTransId="{DB5F5986-8D9E-427C-8C49-1AB233664E40}"/>
    <dgm:cxn modelId="{0DB22983-DF67-4562-966E-B36602119F14}" srcId="{CFEA0B5A-EDA9-42E0-9BB4-4CA81AF14D8E}" destId="{22BBD82B-7101-43A7-AB4A-B44477135378}" srcOrd="3" destOrd="0" parTransId="{B02B4FAD-40A8-4C5F-B524-2A8B85217189}" sibTransId="{EF1987FE-064F-4D20-B5EC-271C02077D49}"/>
    <dgm:cxn modelId="{193C7791-BA02-474A-A044-99E6BC07FCB5}" type="presOf" srcId="{4D3EDA24-0773-481A-AE10-49C470B5A07A}" destId="{3A6C737A-E7C4-8E43-87B3-9F63EBE0386E}" srcOrd="0" destOrd="0" presId="urn:microsoft.com/office/officeart/2008/layout/LinedList"/>
    <dgm:cxn modelId="{36966CC4-6BEA-4E7A-AC2D-60EE3C1649AC}" srcId="{CFEA0B5A-EDA9-42E0-9BB4-4CA81AF14D8E}" destId="{BA19906D-AAAF-42FD-BA31-EF3AC86D81F1}" srcOrd="0" destOrd="0" parTransId="{F8C316E5-C363-49A3-8ABE-D67EF55CBF6A}" sibTransId="{3A435DEE-6517-4540-BFFB-81B1D645908A}"/>
    <dgm:cxn modelId="{582C6ACC-F2D8-4066-9F59-AAD0FF0DFD62}" type="presOf" srcId="{E92D1B2E-6E83-4A15-BD2E-BC8FC3863AFF}" destId="{24826B16-F627-4014-8F25-AE97F2825D45}" srcOrd="0" destOrd="0" presId="urn:microsoft.com/office/officeart/2008/layout/LinedList"/>
    <dgm:cxn modelId="{E7CCA3D0-DFD2-8D41-AFEC-D21B3A5F1A2D}" type="presOf" srcId="{6987E1D3-30E8-1F4F-A359-158E90BBC1B6}" destId="{FE80D1BC-E4D7-F640-A093-2C5522A0ED6A}" srcOrd="0" destOrd="0" presId="urn:microsoft.com/office/officeart/2008/layout/LinedList"/>
    <dgm:cxn modelId="{F936CED5-CDF2-F84C-9F9C-9C9EBD7D2A03}" srcId="{CFEA0B5A-EDA9-42E0-9BB4-4CA81AF14D8E}" destId="{6987E1D3-30E8-1F4F-A359-158E90BBC1B6}" srcOrd="4" destOrd="0" parTransId="{65DC1B97-F150-7A40-9ED9-5FBD996DA41A}" sibTransId="{02BB6646-BBC9-A04B-996F-29C16EACF9B1}"/>
    <dgm:cxn modelId="{7B02BFDD-55FB-2942-A417-611B5F577A59}" type="presOf" srcId="{22BBD82B-7101-43A7-AB4A-B44477135378}" destId="{966193D1-53E0-FF4A-82AD-BEB1887B47D3}" srcOrd="0" destOrd="0" presId="urn:microsoft.com/office/officeart/2008/layout/LinedList"/>
    <dgm:cxn modelId="{98271DE9-8C83-D240-AE89-EC22F81EF677}" type="presOf" srcId="{CFEA0B5A-EDA9-42E0-9BB4-4CA81AF14D8E}" destId="{8B5A4BA2-43E1-BC4D-879C-433D5FD1290D}" srcOrd="0" destOrd="0" presId="urn:microsoft.com/office/officeart/2008/layout/LinedList"/>
    <dgm:cxn modelId="{19B562F2-1B66-4811-9EE2-4BCB6D13DE9F}" type="presOf" srcId="{A69E31DE-6A61-425D-95E9-771FD7016204}" destId="{91F1BBFC-61D4-41CB-A24C-6FE79292A172}" srcOrd="0" destOrd="0" presId="urn:microsoft.com/office/officeart/2008/layout/LinedList"/>
    <dgm:cxn modelId="{94D781F7-9419-A948-BDE3-9354E241A41D}" type="presOf" srcId="{BA19906D-AAAF-42FD-BA31-EF3AC86D81F1}" destId="{FF49399E-BE86-804C-B316-B2ED467AE3F3}" srcOrd="0" destOrd="0" presId="urn:microsoft.com/office/officeart/2008/layout/LinedList"/>
    <dgm:cxn modelId="{D34B753B-1AA2-B147-AF11-4FA1ABCC2439}" type="presParOf" srcId="{8B5A4BA2-43E1-BC4D-879C-433D5FD1290D}" destId="{0D3B01DA-C8CC-D14C-9709-31B8D5DCB0D8}" srcOrd="0" destOrd="0" presId="urn:microsoft.com/office/officeart/2008/layout/LinedList"/>
    <dgm:cxn modelId="{D5F52BA8-D3EA-284E-AD46-D80DADA9F211}" type="presParOf" srcId="{8B5A4BA2-43E1-BC4D-879C-433D5FD1290D}" destId="{0DB5DD8A-DD6D-414C-B4BB-CEBFE1BCA629}" srcOrd="1" destOrd="0" presId="urn:microsoft.com/office/officeart/2008/layout/LinedList"/>
    <dgm:cxn modelId="{3F353DAF-E3F1-EB47-8F4B-4027FF84AE45}" type="presParOf" srcId="{0DB5DD8A-DD6D-414C-B4BB-CEBFE1BCA629}" destId="{FF49399E-BE86-804C-B316-B2ED467AE3F3}" srcOrd="0" destOrd="0" presId="urn:microsoft.com/office/officeart/2008/layout/LinedList"/>
    <dgm:cxn modelId="{333BA821-33C1-8E44-95D2-F7664F8D3388}" type="presParOf" srcId="{0DB5DD8A-DD6D-414C-B4BB-CEBFE1BCA629}" destId="{94B54877-5BD0-014A-B21A-19AF0BA0AC6F}" srcOrd="1" destOrd="0" presId="urn:microsoft.com/office/officeart/2008/layout/LinedList"/>
    <dgm:cxn modelId="{C81D5CB6-B27A-584E-A76B-BA729A6B36C2}" type="presParOf" srcId="{8B5A4BA2-43E1-BC4D-879C-433D5FD1290D}" destId="{DDE5DD52-145A-D340-92AA-480F538632A5}" srcOrd="2" destOrd="0" presId="urn:microsoft.com/office/officeart/2008/layout/LinedList"/>
    <dgm:cxn modelId="{34F5D53D-225A-DD4B-B74B-50239C3918FC}" type="presParOf" srcId="{8B5A4BA2-43E1-BC4D-879C-433D5FD1290D}" destId="{0071B749-049D-3D4B-B1D6-7E7419D40A88}" srcOrd="3" destOrd="0" presId="urn:microsoft.com/office/officeart/2008/layout/LinedList"/>
    <dgm:cxn modelId="{DD1E36FF-F623-0649-A4C8-D4C9E8DB1BDB}" type="presParOf" srcId="{0071B749-049D-3D4B-B1D6-7E7419D40A88}" destId="{3A6C737A-E7C4-8E43-87B3-9F63EBE0386E}" srcOrd="0" destOrd="0" presId="urn:microsoft.com/office/officeart/2008/layout/LinedList"/>
    <dgm:cxn modelId="{AD3E04EB-44D9-E84D-B98B-92D3B4928C8D}" type="presParOf" srcId="{0071B749-049D-3D4B-B1D6-7E7419D40A88}" destId="{66829A28-EAC3-074D-8629-43A440B63E18}" srcOrd="1" destOrd="0" presId="urn:microsoft.com/office/officeart/2008/layout/LinedList"/>
    <dgm:cxn modelId="{72C176C1-F50A-4E07-B79D-8396A21458F2}" type="presParOf" srcId="{8B5A4BA2-43E1-BC4D-879C-433D5FD1290D}" destId="{9E89C287-9C40-4090-BD1B-2928CE3FFDA1}" srcOrd="4" destOrd="0" presId="urn:microsoft.com/office/officeart/2008/layout/LinedList"/>
    <dgm:cxn modelId="{A49381B0-D9C4-4E42-8708-664B0AD8D206}" type="presParOf" srcId="{8B5A4BA2-43E1-BC4D-879C-433D5FD1290D}" destId="{D9A31AFB-BABB-4EA8-BE3B-06C115863D1D}" srcOrd="5" destOrd="0" presId="urn:microsoft.com/office/officeart/2008/layout/LinedList"/>
    <dgm:cxn modelId="{0247CEC8-420A-4135-BB2B-422F24459571}" type="presParOf" srcId="{D9A31AFB-BABB-4EA8-BE3B-06C115863D1D}" destId="{24826B16-F627-4014-8F25-AE97F2825D45}" srcOrd="0" destOrd="0" presId="urn:microsoft.com/office/officeart/2008/layout/LinedList"/>
    <dgm:cxn modelId="{07EDE79C-299F-4491-BEA9-2C2E6B98E61A}" type="presParOf" srcId="{D9A31AFB-BABB-4EA8-BE3B-06C115863D1D}" destId="{433DA7DC-B059-48A1-BD7D-B83291591588}" srcOrd="1" destOrd="0" presId="urn:microsoft.com/office/officeart/2008/layout/LinedList"/>
    <dgm:cxn modelId="{0BF2165C-5556-9442-8626-8C8087FD60BB}" type="presParOf" srcId="{8B5A4BA2-43E1-BC4D-879C-433D5FD1290D}" destId="{0EDE9978-3A7C-8E4C-AEB1-03B96DA43CCD}" srcOrd="6" destOrd="0" presId="urn:microsoft.com/office/officeart/2008/layout/LinedList"/>
    <dgm:cxn modelId="{3F733CFA-B8AE-0D41-8870-14B303B8B1AB}" type="presParOf" srcId="{8B5A4BA2-43E1-BC4D-879C-433D5FD1290D}" destId="{DFDECFAF-D96E-8A43-804A-619D8AC09982}" srcOrd="7" destOrd="0" presId="urn:microsoft.com/office/officeart/2008/layout/LinedList"/>
    <dgm:cxn modelId="{490B1A82-1F63-624B-BD63-8DBDA1ACF6EA}" type="presParOf" srcId="{DFDECFAF-D96E-8A43-804A-619D8AC09982}" destId="{966193D1-53E0-FF4A-82AD-BEB1887B47D3}" srcOrd="0" destOrd="0" presId="urn:microsoft.com/office/officeart/2008/layout/LinedList"/>
    <dgm:cxn modelId="{20FC416E-AEF8-4B48-B31F-565BFA6193F5}" type="presParOf" srcId="{DFDECFAF-D96E-8A43-804A-619D8AC09982}" destId="{A56CDE57-73C6-504F-84DC-B4882C1FDD4C}" srcOrd="1" destOrd="0" presId="urn:microsoft.com/office/officeart/2008/layout/LinedList"/>
    <dgm:cxn modelId="{297FD697-24ED-9D4D-A0E4-E6C0197829F0}" type="presParOf" srcId="{8B5A4BA2-43E1-BC4D-879C-433D5FD1290D}" destId="{32AB5304-6A66-D644-B91A-97E16C184026}" srcOrd="8" destOrd="0" presId="urn:microsoft.com/office/officeart/2008/layout/LinedList"/>
    <dgm:cxn modelId="{71A86B6C-4225-AB4C-AF33-32EAB04C1CAE}" type="presParOf" srcId="{8B5A4BA2-43E1-BC4D-879C-433D5FD1290D}" destId="{114F9383-3A1F-944A-9363-3FF2D553FA7E}" srcOrd="9" destOrd="0" presId="urn:microsoft.com/office/officeart/2008/layout/LinedList"/>
    <dgm:cxn modelId="{91E346FE-C184-3547-978B-898E8D9F2DA5}" type="presParOf" srcId="{114F9383-3A1F-944A-9363-3FF2D553FA7E}" destId="{FE80D1BC-E4D7-F640-A093-2C5522A0ED6A}" srcOrd="0" destOrd="0" presId="urn:microsoft.com/office/officeart/2008/layout/LinedList"/>
    <dgm:cxn modelId="{27D3F5FD-0698-F544-A5E6-F9D566E20D59}" type="presParOf" srcId="{114F9383-3A1F-944A-9363-3FF2D553FA7E}" destId="{13F2BA1D-F1A7-1E4E-959A-F4D28006DEDF}" srcOrd="1" destOrd="0" presId="urn:microsoft.com/office/officeart/2008/layout/LinedList"/>
    <dgm:cxn modelId="{9C4E8BE4-F013-4044-A112-52DDBAD9221A}" type="presParOf" srcId="{8B5A4BA2-43E1-BC4D-879C-433D5FD1290D}" destId="{EE727386-FD68-8843-AB19-7D8FAE878AFD}" srcOrd="10" destOrd="0" presId="urn:microsoft.com/office/officeart/2008/layout/LinedList"/>
    <dgm:cxn modelId="{8DD9693F-DAEE-0E43-AA7A-055B2A03CA85}" type="presParOf" srcId="{8B5A4BA2-43E1-BC4D-879C-433D5FD1290D}" destId="{9CC4694A-A7E3-754D-AE35-577092024180}" srcOrd="11" destOrd="0" presId="urn:microsoft.com/office/officeart/2008/layout/LinedList"/>
    <dgm:cxn modelId="{A3C730CD-0316-EC4D-9C85-7A92F7A62298}" type="presParOf" srcId="{9CC4694A-A7E3-754D-AE35-577092024180}" destId="{A6D60F78-CDA9-CD4D-A1D6-178CBE76ADF8}" srcOrd="0" destOrd="0" presId="urn:microsoft.com/office/officeart/2008/layout/LinedList"/>
    <dgm:cxn modelId="{3D1CF50A-B800-6B4E-9703-445A6602B652}" type="presParOf" srcId="{9CC4694A-A7E3-754D-AE35-577092024180}" destId="{CBE8F283-3759-934B-89D3-8756B9A9DBD9}" srcOrd="1" destOrd="0" presId="urn:microsoft.com/office/officeart/2008/layout/LinedList"/>
    <dgm:cxn modelId="{A84C9835-EDD5-4D2F-9150-6C4E6350F36B}" type="presParOf" srcId="{8B5A4BA2-43E1-BC4D-879C-433D5FD1290D}" destId="{9B5F3FD4-0361-411F-BEA0-F4592CEF48A2}" srcOrd="12" destOrd="0" presId="urn:microsoft.com/office/officeart/2008/layout/LinedList"/>
    <dgm:cxn modelId="{8A5A4F3E-1417-4814-9CF1-712FADAB6722}" type="presParOf" srcId="{8B5A4BA2-43E1-BC4D-879C-433D5FD1290D}" destId="{4C5358D0-FAF8-4798-BA66-E3A32FC889A6}" srcOrd="13" destOrd="0" presId="urn:microsoft.com/office/officeart/2008/layout/LinedList"/>
    <dgm:cxn modelId="{4A34127A-4760-4D15-8265-94C7A1D31EF1}" type="presParOf" srcId="{4C5358D0-FAF8-4798-BA66-E3A32FC889A6}" destId="{91F1BBFC-61D4-41CB-A24C-6FE79292A172}" srcOrd="0" destOrd="0" presId="urn:microsoft.com/office/officeart/2008/layout/LinedList"/>
    <dgm:cxn modelId="{C8333CB2-53A2-4453-9C39-B8303262F5F8}" type="presParOf" srcId="{4C5358D0-FAF8-4798-BA66-E3A32FC889A6}" destId="{3DBF45D7-5F06-4432-A4F8-D20F56C8CE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E314B-DD0C-7542-8666-A560B4BBE059}">
      <dsp:nvSpPr>
        <dsp:cNvPr id="0" name=""/>
        <dsp:cNvSpPr/>
      </dsp:nvSpPr>
      <dsp:spPr>
        <a:xfrm>
          <a:off x="4663440" y="0"/>
          <a:ext cx="3566159" cy="1553291"/>
        </a:xfrm>
        <a:prstGeom prst="nonIsoscelesTrapezoid">
          <a:avLst>
            <a:gd name="adj1" fmla="val 60046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ill Sans MT" panose="020B0502020104020203" pitchFamily="34" charset="77"/>
            </a:rPr>
            <a:t>~3%BMI Reduction/year</a:t>
          </a:r>
        </a:p>
      </dsp:txBody>
      <dsp:txXfrm>
        <a:off x="5596127" y="0"/>
        <a:ext cx="2633471" cy="1553291"/>
      </dsp:txXfrm>
    </dsp:sp>
    <dsp:sp modelId="{B45647EE-6ABB-394D-8819-50AA62986A2D}">
      <dsp:nvSpPr>
        <dsp:cNvPr id="0" name=""/>
        <dsp:cNvSpPr/>
      </dsp:nvSpPr>
      <dsp:spPr>
        <a:xfrm rot="10800000">
          <a:off x="0" y="0"/>
          <a:ext cx="5596128" cy="1553291"/>
        </a:xfrm>
        <a:prstGeom prst="trapezoid">
          <a:avLst>
            <a:gd name="adj" fmla="val 6004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77"/>
            </a:rPr>
            <a:t>Intensive Health and Behavior Lifestyle Modification</a:t>
          </a:r>
        </a:p>
      </dsp:txBody>
      <dsp:txXfrm rot="-10800000">
        <a:off x="979322" y="0"/>
        <a:ext cx="3637483" cy="1553291"/>
      </dsp:txXfrm>
    </dsp:sp>
    <dsp:sp modelId="{6501BBDE-58B0-5E4A-9A2C-12F0CD6845C4}">
      <dsp:nvSpPr>
        <dsp:cNvPr id="0" name=""/>
        <dsp:cNvSpPr/>
      </dsp:nvSpPr>
      <dsp:spPr>
        <a:xfrm>
          <a:off x="3730752" y="1553291"/>
          <a:ext cx="4498847" cy="1553291"/>
        </a:xfrm>
        <a:prstGeom prst="nonIsoscelesTrapezoid">
          <a:avLst>
            <a:gd name="adj1" fmla="val 60046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ill Sans MT" panose="020B0502020104020203" pitchFamily="34" charset="77"/>
            </a:rPr>
            <a:t>~5-17% BMI Reduction/year</a:t>
          </a:r>
        </a:p>
      </dsp:txBody>
      <dsp:txXfrm>
        <a:off x="4663440" y="1553291"/>
        <a:ext cx="3566159" cy="1553291"/>
      </dsp:txXfrm>
    </dsp:sp>
    <dsp:sp modelId="{DAF77B2C-5763-B94B-9E74-57B83F8785BC}">
      <dsp:nvSpPr>
        <dsp:cNvPr id="0" name=""/>
        <dsp:cNvSpPr/>
      </dsp:nvSpPr>
      <dsp:spPr>
        <a:xfrm rot="10800000">
          <a:off x="932688" y="1553291"/>
          <a:ext cx="3730752" cy="1553291"/>
        </a:xfrm>
        <a:prstGeom prst="trapezoid">
          <a:avLst>
            <a:gd name="adj" fmla="val 6004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77"/>
            </a:rPr>
            <a:t>Obesity Pharmacotherapy</a:t>
          </a:r>
        </a:p>
      </dsp:txBody>
      <dsp:txXfrm rot="-10800000">
        <a:off x="1585569" y="1553291"/>
        <a:ext cx="2424988" cy="1553291"/>
      </dsp:txXfrm>
    </dsp:sp>
    <dsp:sp modelId="{B94B8CFD-679A-114D-9A60-C095C5F92074}">
      <dsp:nvSpPr>
        <dsp:cNvPr id="0" name=""/>
        <dsp:cNvSpPr/>
      </dsp:nvSpPr>
      <dsp:spPr>
        <a:xfrm>
          <a:off x="2798064" y="3106582"/>
          <a:ext cx="5431535" cy="1553291"/>
        </a:xfrm>
        <a:prstGeom prst="nonIsoscelesTrapezoid">
          <a:avLst>
            <a:gd name="adj1" fmla="val 60046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ill Sans MT" panose="020B0502020104020203" pitchFamily="34" charset="77"/>
            </a:rPr>
            <a:t>~30% BMI Reduction/year</a:t>
          </a:r>
        </a:p>
      </dsp:txBody>
      <dsp:txXfrm>
        <a:off x="3730752" y="3106582"/>
        <a:ext cx="4498847" cy="1553291"/>
      </dsp:txXfrm>
    </dsp:sp>
    <dsp:sp modelId="{75785D1B-0CC9-264C-B7AD-4DD39467C1B7}">
      <dsp:nvSpPr>
        <dsp:cNvPr id="0" name=""/>
        <dsp:cNvSpPr/>
      </dsp:nvSpPr>
      <dsp:spPr>
        <a:xfrm rot="10800000">
          <a:off x="1865376" y="3106582"/>
          <a:ext cx="1865376" cy="1553291"/>
        </a:xfrm>
        <a:prstGeom prst="trapezoid">
          <a:avLst>
            <a:gd name="adj" fmla="val 6004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77"/>
            </a:rPr>
            <a:t>Bariatric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77"/>
            </a:rPr>
            <a:t>Surgery</a:t>
          </a:r>
        </a:p>
      </dsp:txBody>
      <dsp:txXfrm rot="-10800000">
        <a:off x="1865376" y="3106582"/>
        <a:ext cx="1865376" cy="15532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5FBF2-43CD-2B40-9508-BD51C0A895D4}">
      <dsp:nvSpPr>
        <dsp:cNvPr id="0" name=""/>
        <dsp:cNvSpPr/>
      </dsp:nvSpPr>
      <dsp:spPr>
        <a:xfrm>
          <a:off x="0" y="511"/>
          <a:ext cx="388391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37247-8A78-F04A-AAF7-F2D7E539238D}">
      <dsp:nvSpPr>
        <dsp:cNvPr id="0" name=""/>
        <dsp:cNvSpPr/>
      </dsp:nvSpPr>
      <dsp:spPr>
        <a:xfrm>
          <a:off x="0" y="511"/>
          <a:ext cx="3883914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Endocrinology: Danielle Brown and Jamie Meyers</a:t>
          </a:r>
        </a:p>
      </dsp:txBody>
      <dsp:txXfrm>
        <a:off x="0" y="511"/>
        <a:ext cx="3883914" cy="598568"/>
      </dsp:txXfrm>
    </dsp:sp>
    <dsp:sp modelId="{45271C82-3D4A-D347-9624-2D21A39D6CFD}">
      <dsp:nvSpPr>
        <dsp:cNvPr id="0" name=""/>
        <dsp:cNvSpPr/>
      </dsp:nvSpPr>
      <dsp:spPr>
        <a:xfrm>
          <a:off x="0" y="599079"/>
          <a:ext cx="388391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EE268-9DD2-4A45-8673-EADDBCCF9E41}">
      <dsp:nvSpPr>
        <dsp:cNvPr id="0" name=""/>
        <dsp:cNvSpPr/>
      </dsp:nvSpPr>
      <dsp:spPr>
        <a:xfrm>
          <a:off x="0" y="599079"/>
          <a:ext cx="3883914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Hospitalist: Michael Bryant</a:t>
          </a:r>
        </a:p>
      </dsp:txBody>
      <dsp:txXfrm>
        <a:off x="0" y="599079"/>
        <a:ext cx="3883914" cy="598568"/>
      </dsp:txXfrm>
    </dsp:sp>
    <dsp:sp modelId="{A3E98164-59F7-764E-92A4-1F4FEFAEF6E9}">
      <dsp:nvSpPr>
        <dsp:cNvPr id="0" name=""/>
        <dsp:cNvSpPr/>
      </dsp:nvSpPr>
      <dsp:spPr>
        <a:xfrm>
          <a:off x="0" y="1197647"/>
          <a:ext cx="388391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E9194-EE9A-7745-9342-B5B7E669627E}">
      <dsp:nvSpPr>
        <dsp:cNvPr id="0" name=""/>
        <dsp:cNvSpPr/>
      </dsp:nvSpPr>
      <dsp:spPr>
        <a:xfrm>
          <a:off x="0" y="1197647"/>
          <a:ext cx="3883914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House Supervisor: Des Ritter</a:t>
          </a:r>
        </a:p>
      </dsp:txBody>
      <dsp:txXfrm>
        <a:off x="0" y="1197647"/>
        <a:ext cx="3883914" cy="598568"/>
      </dsp:txXfrm>
    </dsp:sp>
    <dsp:sp modelId="{0AF3BA3F-841D-FD49-A918-B11D9ECAA7C4}">
      <dsp:nvSpPr>
        <dsp:cNvPr id="0" name=""/>
        <dsp:cNvSpPr/>
      </dsp:nvSpPr>
      <dsp:spPr>
        <a:xfrm>
          <a:off x="0" y="1796215"/>
          <a:ext cx="388391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D77E7-C84A-D343-8F94-A50C0E2FD5EE}">
      <dsp:nvSpPr>
        <dsp:cNvPr id="0" name=""/>
        <dsp:cNvSpPr/>
      </dsp:nvSpPr>
      <dsp:spPr>
        <a:xfrm>
          <a:off x="0" y="1796215"/>
          <a:ext cx="3883914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6E Nursing Manager: Nicole Olson-Garcia</a:t>
          </a:r>
        </a:p>
      </dsp:txBody>
      <dsp:txXfrm>
        <a:off x="0" y="1796215"/>
        <a:ext cx="3883914" cy="598568"/>
      </dsp:txXfrm>
    </dsp:sp>
    <dsp:sp modelId="{BB34FE6F-4E5C-2244-AD5A-7E5EE4274A91}">
      <dsp:nvSpPr>
        <dsp:cNvPr id="0" name=""/>
        <dsp:cNvSpPr/>
      </dsp:nvSpPr>
      <dsp:spPr>
        <a:xfrm>
          <a:off x="0" y="2394784"/>
          <a:ext cx="388391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2FA35-CCDE-554F-886B-8ECEEE673C60}">
      <dsp:nvSpPr>
        <dsp:cNvPr id="0" name=""/>
        <dsp:cNvSpPr/>
      </dsp:nvSpPr>
      <dsp:spPr>
        <a:xfrm>
          <a:off x="0" y="2394784"/>
          <a:ext cx="3883914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Quality Improvement: Susan Wu</a:t>
          </a:r>
        </a:p>
      </dsp:txBody>
      <dsp:txXfrm>
        <a:off x="0" y="2394784"/>
        <a:ext cx="3883914" cy="598568"/>
      </dsp:txXfrm>
    </dsp:sp>
    <dsp:sp modelId="{1D852050-725D-0C47-A631-B212CB68CB1A}">
      <dsp:nvSpPr>
        <dsp:cNvPr id="0" name=""/>
        <dsp:cNvSpPr/>
      </dsp:nvSpPr>
      <dsp:spPr>
        <a:xfrm>
          <a:off x="0" y="2993352"/>
          <a:ext cx="388391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CDFDA-6B1A-E94F-9CE7-3B8D91C65EBE}">
      <dsp:nvSpPr>
        <dsp:cNvPr id="0" name=""/>
        <dsp:cNvSpPr/>
      </dsp:nvSpPr>
      <dsp:spPr>
        <a:xfrm>
          <a:off x="0" y="2993352"/>
          <a:ext cx="3883914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Rehab services: Bryant Edwards</a:t>
          </a:r>
        </a:p>
      </dsp:txBody>
      <dsp:txXfrm>
        <a:off x="0" y="2993352"/>
        <a:ext cx="3883914" cy="598568"/>
      </dsp:txXfrm>
    </dsp:sp>
    <dsp:sp modelId="{51F75A85-BDE5-E647-8C2B-BE9F419DA905}">
      <dsp:nvSpPr>
        <dsp:cNvPr id="0" name=""/>
        <dsp:cNvSpPr/>
      </dsp:nvSpPr>
      <dsp:spPr>
        <a:xfrm>
          <a:off x="0" y="3591920"/>
          <a:ext cx="388391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ACA1D-E1FE-D24F-9A6A-FBA1F2D5F029}">
      <dsp:nvSpPr>
        <dsp:cNvPr id="0" name=""/>
        <dsp:cNvSpPr/>
      </dsp:nvSpPr>
      <dsp:spPr>
        <a:xfrm>
          <a:off x="0" y="3591920"/>
          <a:ext cx="3883914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Research: Michael Goran</a:t>
          </a:r>
        </a:p>
      </dsp:txBody>
      <dsp:txXfrm>
        <a:off x="0" y="3591920"/>
        <a:ext cx="3883914" cy="5985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7B6E5-A02E-094A-999D-02C4A28F49EB}">
      <dsp:nvSpPr>
        <dsp:cNvPr id="0" name=""/>
        <dsp:cNvSpPr/>
      </dsp:nvSpPr>
      <dsp:spPr>
        <a:xfrm>
          <a:off x="0" y="196790"/>
          <a:ext cx="4368634" cy="1197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055" tIns="208280" rIns="33905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60-minute procedure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Average weight loss 25-35% TBW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1–2-day LOS</a:t>
          </a:r>
        </a:p>
      </dsp:txBody>
      <dsp:txXfrm>
        <a:off x="0" y="196790"/>
        <a:ext cx="4368634" cy="1197000"/>
      </dsp:txXfrm>
    </dsp:sp>
    <dsp:sp modelId="{1F1201C1-A882-8D4C-9A09-356C462CFAAA}">
      <dsp:nvSpPr>
        <dsp:cNvPr id="0" name=""/>
        <dsp:cNvSpPr/>
      </dsp:nvSpPr>
      <dsp:spPr>
        <a:xfrm>
          <a:off x="218431" y="49190"/>
          <a:ext cx="3058043" cy="295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587" tIns="0" rIns="1155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Procedure:</a:t>
          </a:r>
        </a:p>
      </dsp:txBody>
      <dsp:txXfrm>
        <a:off x="232841" y="63600"/>
        <a:ext cx="3029223" cy="266380"/>
      </dsp:txXfrm>
    </dsp:sp>
    <dsp:sp modelId="{26E4E2AA-6301-4E4A-B6A1-D4C44D6AEABB}">
      <dsp:nvSpPr>
        <dsp:cNvPr id="0" name=""/>
        <dsp:cNvSpPr/>
      </dsp:nvSpPr>
      <dsp:spPr>
        <a:xfrm>
          <a:off x="0" y="1595390"/>
          <a:ext cx="4368634" cy="1701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055" tIns="208280" rIns="33905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Fewer nutrient deficiencies compared to bypass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Virtually no risk of dumping syndrome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Weight loss similar to bypass</a:t>
          </a:r>
        </a:p>
      </dsp:txBody>
      <dsp:txXfrm>
        <a:off x="0" y="1595390"/>
        <a:ext cx="4368634" cy="1701000"/>
      </dsp:txXfrm>
    </dsp:sp>
    <dsp:sp modelId="{44C73CFE-2BBA-E248-BAE3-882B3AFA0557}">
      <dsp:nvSpPr>
        <dsp:cNvPr id="0" name=""/>
        <dsp:cNvSpPr/>
      </dsp:nvSpPr>
      <dsp:spPr>
        <a:xfrm>
          <a:off x="218431" y="1447790"/>
          <a:ext cx="3058043" cy="295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587" tIns="0" rIns="1155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PROS:</a:t>
          </a:r>
        </a:p>
      </dsp:txBody>
      <dsp:txXfrm>
        <a:off x="232841" y="1462200"/>
        <a:ext cx="3029223" cy="266380"/>
      </dsp:txXfrm>
    </dsp:sp>
    <dsp:sp modelId="{D876A7D9-DA92-8345-AB73-D9E6A45EF1D4}">
      <dsp:nvSpPr>
        <dsp:cNvPr id="0" name=""/>
        <dsp:cNvSpPr/>
      </dsp:nvSpPr>
      <dsp:spPr>
        <a:xfrm>
          <a:off x="0" y="3497991"/>
          <a:ext cx="4368634" cy="1134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055" tIns="208280" rIns="33905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Slightly less weight loss and comorbid resolution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GERD</a:t>
          </a:r>
        </a:p>
      </dsp:txBody>
      <dsp:txXfrm>
        <a:off x="0" y="3497991"/>
        <a:ext cx="4368634" cy="1134000"/>
      </dsp:txXfrm>
    </dsp:sp>
    <dsp:sp modelId="{FE6A5EE9-B78D-D249-8CF0-145378AC0748}">
      <dsp:nvSpPr>
        <dsp:cNvPr id="0" name=""/>
        <dsp:cNvSpPr/>
      </dsp:nvSpPr>
      <dsp:spPr>
        <a:xfrm>
          <a:off x="218431" y="3350391"/>
          <a:ext cx="3058043" cy="295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587" tIns="0" rIns="1155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CONS:</a:t>
          </a:r>
        </a:p>
      </dsp:txBody>
      <dsp:txXfrm>
        <a:off x="232841" y="3364801"/>
        <a:ext cx="3029223" cy="2663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87174-BA94-1D4D-B411-12C83E74668F}">
      <dsp:nvSpPr>
        <dsp:cNvPr id="0" name=""/>
        <dsp:cNvSpPr/>
      </dsp:nvSpPr>
      <dsp:spPr>
        <a:xfrm>
          <a:off x="0" y="782796"/>
          <a:ext cx="2605260" cy="1563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Surgical consultation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Monthly multi-disciplinary clinic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2-week pre-operative visit</a:t>
          </a:r>
        </a:p>
      </dsp:txBody>
      <dsp:txXfrm>
        <a:off x="0" y="782796"/>
        <a:ext cx="2605260" cy="1563156"/>
      </dsp:txXfrm>
    </dsp:sp>
    <dsp:sp modelId="{533FFCF4-6216-B94E-84AA-C2960DEF9D3F}">
      <dsp:nvSpPr>
        <dsp:cNvPr id="0" name=""/>
        <dsp:cNvSpPr/>
      </dsp:nvSpPr>
      <dsp:spPr>
        <a:xfrm>
          <a:off x="2865786" y="782796"/>
          <a:ext cx="2605260" cy="1563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Medical evaluation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Quarterly visit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Cardiac screening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Lab screening</a:t>
          </a:r>
        </a:p>
      </dsp:txBody>
      <dsp:txXfrm>
        <a:off x="2865786" y="782796"/>
        <a:ext cx="2605260" cy="1563156"/>
      </dsp:txXfrm>
    </dsp:sp>
    <dsp:sp modelId="{B9E23C52-B3DE-D541-8F21-F56A3CE8E0B4}">
      <dsp:nvSpPr>
        <dsp:cNvPr id="0" name=""/>
        <dsp:cNvSpPr/>
      </dsp:nvSpPr>
      <dsp:spPr>
        <a:xfrm>
          <a:off x="5731572" y="782796"/>
          <a:ext cx="2605260" cy="1563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Nutrition evaluation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Six nutrition sessions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2-week pre-op competency review</a:t>
          </a:r>
        </a:p>
      </dsp:txBody>
      <dsp:txXfrm>
        <a:off x="5731572" y="782796"/>
        <a:ext cx="2605260" cy="1563156"/>
      </dsp:txXfrm>
    </dsp:sp>
    <dsp:sp modelId="{17379F99-D97A-134C-9FAA-E6C5555AEA68}">
      <dsp:nvSpPr>
        <dsp:cNvPr id="0" name=""/>
        <dsp:cNvSpPr/>
      </dsp:nvSpPr>
      <dsp:spPr>
        <a:xfrm>
          <a:off x="0" y="2606478"/>
          <a:ext cx="2605260" cy="1563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Psychological assessment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One-time assessment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Determine need for mental health services</a:t>
          </a:r>
        </a:p>
      </dsp:txBody>
      <dsp:txXfrm>
        <a:off x="0" y="2606478"/>
        <a:ext cx="2605260" cy="1563156"/>
      </dsp:txXfrm>
    </dsp:sp>
    <dsp:sp modelId="{8733D4D5-07DF-434C-9EC1-C1D0301A6229}">
      <dsp:nvSpPr>
        <dsp:cNvPr id="0" name=""/>
        <dsp:cNvSpPr/>
      </dsp:nvSpPr>
      <dsp:spPr>
        <a:xfrm>
          <a:off x="2865786" y="2606478"/>
          <a:ext cx="2605260" cy="1563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Pre-operative Anesthesiology evaluation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All candidates</a:t>
          </a:r>
        </a:p>
      </dsp:txBody>
      <dsp:txXfrm>
        <a:off x="2865786" y="2606478"/>
        <a:ext cx="2605260" cy="1563156"/>
      </dsp:txXfrm>
    </dsp:sp>
    <dsp:sp modelId="{4DEBA385-14B7-6A4A-8705-954989632865}">
      <dsp:nvSpPr>
        <dsp:cNvPr id="0" name=""/>
        <dsp:cNvSpPr/>
      </dsp:nvSpPr>
      <dsp:spPr>
        <a:xfrm>
          <a:off x="5731572" y="2606478"/>
          <a:ext cx="2605260" cy="1563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Testing: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Sleep Study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Upper GI</a:t>
          </a:r>
        </a:p>
      </dsp:txBody>
      <dsp:txXfrm>
        <a:off x="5731572" y="2606478"/>
        <a:ext cx="2605260" cy="156315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DB741-7CEA-CC43-A146-92B25496BABF}">
      <dsp:nvSpPr>
        <dsp:cNvPr id="0" name=""/>
        <dsp:cNvSpPr/>
      </dsp:nvSpPr>
      <dsp:spPr>
        <a:xfrm>
          <a:off x="730939" y="729"/>
          <a:ext cx="3222724" cy="19336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ill Sans MT" panose="020B0502020104020203" pitchFamily="34" charset="77"/>
            </a:rPr>
            <a:t>One-time new patient assessment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ill Sans MT" panose="020B0502020104020203" pitchFamily="34" charset="77"/>
            </a:rPr>
            <a:t>TH and In-person available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ill Sans MT" panose="020B0502020104020203" pitchFamily="34" charset="77"/>
            </a:rPr>
            <a:t>90 to 120-minutes</a:t>
          </a:r>
        </a:p>
      </dsp:txBody>
      <dsp:txXfrm>
        <a:off x="730939" y="729"/>
        <a:ext cx="3222724" cy="1933634"/>
      </dsp:txXfrm>
    </dsp:sp>
    <dsp:sp modelId="{8FD35657-9261-2E45-A122-4D31D55BFB63}">
      <dsp:nvSpPr>
        <dsp:cNvPr id="0" name=""/>
        <dsp:cNvSpPr/>
      </dsp:nvSpPr>
      <dsp:spPr>
        <a:xfrm>
          <a:off x="4275936" y="729"/>
          <a:ext cx="3222724" cy="19336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ill Sans MT" panose="020B0502020104020203" pitchFamily="34" charset="77"/>
            </a:rPr>
            <a:t>Social Work support available</a:t>
          </a:r>
        </a:p>
      </dsp:txBody>
      <dsp:txXfrm>
        <a:off x="4275936" y="729"/>
        <a:ext cx="3222724" cy="1933634"/>
      </dsp:txXfrm>
    </dsp:sp>
    <dsp:sp modelId="{2812A69A-5FC6-A241-B2D3-A61CAB28C837}">
      <dsp:nvSpPr>
        <dsp:cNvPr id="0" name=""/>
        <dsp:cNvSpPr/>
      </dsp:nvSpPr>
      <dsp:spPr>
        <a:xfrm>
          <a:off x="2503437" y="2256636"/>
          <a:ext cx="3222724" cy="19336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ill Sans MT" panose="020B0502020104020203" pitchFamily="34" charset="77"/>
            </a:rPr>
            <a:t>Referred to psychiatry for medication management or initiation</a:t>
          </a:r>
        </a:p>
      </dsp:txBody>
      <dsp:txXfrm>
        <a:off x="2503437" y="2256636"/>
        <a:ext cx="3222724" cy="19336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9BB89-7D99-2A4D-902F-54266F830B9E}">
      <dsp:nvSpPr>
        <dsp:cNvPr id="0" name=""/>
        <dsp:cNvSpPr/>
      </dsp:nvSpPr>
      <dsp:spPr>
        <a:xfrm>
          <a:off x="392289" y="2485"/>
          <a:ext cx="2370079" cy="14220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ill Sans MT" panose="020B0502020104020203" pitchFamily="34" charset="77"/>
            </a:rPr>
            <a:t>Weight history, Nutrition history, Barriers, Challenges caused by living in larger body</a:t>
          </a:r>
        </a:p>
      </dsp:txBody>
      <dsp:txXfrm>
        <a:off x="392289" y="2485"/>
        <a:ext cx="2370079" cy="1422047"/>
      </dsp:txXfrm>
    </dsp:sp>
    <dsp:sp modelId="{8F38CCF4-BA41-DE45-AF0A-000D28376114}">
      <dsp:nvSpPr>
        <dsp:cNvPr id="0" name=""/>
        <dsp:cNvSpPr/>
      </dsp:nvSpPr>
      <dsp:spPr>
        <a:xfrm>
          <a:off x="2999377" y="2485"/>
          <a:ext cx="2370079" cy="14220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ill Sans MT" panose="020B0502020104020203" pitchFamily="34" charset="77"/>
            </a:rPr>
            <a:t>Disordered Earing History: BEDS-7</a:t>
          </a:r>
        </a:p>
      </dsp:txBody>
      <dsp:txXfrm>
        <a:off x="2999377" y="2485"/>
        <a:ext cx="2370079" cy="1422047"/>
      </dsp:txXfrm>
    </dsp:sp>
    <dsp:sp modelId="{5AE69C93-073A-5143-A0A1-CA6CD1A051EC}">
      <dsp:nvSpPr>
        <dsp:cNvPr id="0" name=""/>
        <dsp:cNvSpPr/>
      </dsp:nvSpPr>
      <dsp:spPr>
        <a:xfrm>
          <a:off x="5606464" y="2485"/>
          <a:ext cx="2370079" cy="14220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ill Sans MT" panose="020B0502020104020203" pitchFamily="34" charset="77"/>
            </a:rPr>
            <a:t>Understanding of Bariatric Surgery Process</a:t>
          </a:r>
        </a:p>
      </dsp:txBody>
      <dsp:txXfrm>
        <a:off x="5606464" y="2485"/>
        <a:ext cx="2370079" cy="1422047"/>
      </dsp:txXfrm>
    </dsp:sp>
    <dsp:sp modelId="{2F4DED27-4E39-CC43-9526-8B35245FB0FA}">
      <dsp:nvSpPr>
        <dsp:cNvPr id="0" name=""/>
        <dsp:cNvSpPr/>
      </dsp:nvSpPr>
      <dsp:spPr>
        <a:xfrm>
          <a:off x="392289" y="1661541"/>
          <a:ext cx="2370079" cy="14220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ill Sans MT" panose="020B0502020104020203" pitchFamily="34" charset="77"/>
            </a:rPr>
            <a:t>Support and motivation for surgery</a:t>
          </a:r>
        </a:p>
      </dsp:txBody>
      <dsp:txXfrm>
        <a:off x="392289" y="1661541"/>
        <a:ext cx="2370079" cy="1422047"/>
      </dsp:txXfrm>
    </dsp:sp>
    <dsp:sp modelId="{1CCEF47C-78A4-774E-BA16-E361D8A705DE}">
      <dsp:nvSpPr>
        <dsp:cNvPr id="0" name=""/>
        <dsp:cNvSpPr/>
      </dsp:nvSpPr>
      <dsp:spPr>
        <a:xfrm>
          <a:off x="2999377" y="1661541"/>
          <a:ext cx="2370079" cy="14220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ill Sans MT" panose="020B0502020104020203" pitchFamily="34" charset="77"/>
            </a:rPr>
            <a:t>Adherence to medical recommendations</a:t>
          </a:r>
        </a:p>
      </dsp:txBody>
      <dsp:txXfrm>
        <a:off x="2999377" y="1661541"/>
        <a:ext cx="2370079" cy="1422047"/>
      </dsp:txXfrm>
    </dsp:sp>
    <dsp:sp modelId="{0E130119-BC6A-D94C-9EC9-A58F5C618866}">
      <dsp:nvSpPr>
        <dsp:cNvPr id="0" name=""/>
        <dsp:cNvSpPr/>
      </dsp:nvSpPr>
      <dsp:spPr>
        <a:xfrm>
          <a:off x="5606464" y="1661541"/>
          <a:ext cx="2370079" cy="14220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ill Sans MT" panose="020B0502020104020203" pitchFamily="34" charset="77"/>
            </a:rPr>
            <a:t>School information</a:t>
          </a:r>
        </a:p>
      </dsp:txBody>
      <dsp:txXfrm>
        <a:off x="5606464" y="1661541"/>
        <a:ext cx="2370079" cy="1422047"/>
      </dsp:txXfrm>
    </dsp:sp>
    <dsp:sp modelId="{5A0A359B-D306-B74A-BD77-06FAF6D87331}">
      <dsp:nvSpPr>
        <dsp:cNvPr id="0" name=""/>
        <dsp:cNvSpPr/>
      </dsp:nvSpPr>
      <dsp:spPr>
        <a:xfrm>
          <a:off x="392289" y="3320597"/>
          <a:ext cx="2370079" cy="14220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ill Sans MT" panose="020B0502020104020203" pitchFamily="34" charset="77"/>
            </a:rPr>
            <a:t>Work information</a:t>
          </a:r>
        </a:p>
      </dsp:txBody>
      <dsp:txXfrm>
        <a:off x="392289" y="3320597"/>
        <a:ext cx="2370079" cy="1422047"/>
      </dsp:txXfrm>
    </dsp:sp>
    <dsp:sp modelId="{6A63036C-F06D-6145-9E5B-6F76228BBAB9}">
      <dsp:nvSpPr>
        <dsp:cNvPr id="0" name=""/>
        <dsp:cNvSpPr/>
      </dsp:nvSpPr>
      <dsp:spPr>
        <a:xfrm>
          <a:off x="2999377" y="3320597"/>
          <a:ext cx="2370079" cy="14220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ill Sans MT" panose="020B0502020104020203" pitchFamily="34" charset="77"/>
            </a:rPr>
            <a:t>Psychiatric review of systems (PHQ-A and PHQ-9)</a:t>
          </a:r>
        </a:p>
      </dsp:txBody>
      <dsp:txXfrm>
        <a:off x="2999377" y="3320597"/>
        <a:ext cx="2370079" cy="1422047"/>
      </dsp:txXfrm>
    </dsp:sp>
    <dsp:sp modelId="{633662AD-37B1-8447-932E-7DA8C5AA1F11}">
      <dsp:nvSpPr>
        <dsp:cNvPr id="0" name=""/>
        <dsp:cNvSpPr/>
      </dsp:nvSpPr>
      <dsp:spPr>
        <a:xfrm>
          <a:off x="5606464" y="3320597"/>
          <a:ext cx="2370079" cy="14220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ill Sans MT" panose="020B0502020104020203" pitchFamily="34" charset="77"/>
            </a:rPr>
            <a:t>Current stressors/Coping with Stress</a:t>
          </a:r>
        </a:p>
      </dsp:txBody>
      <dsp:txXfrm>
        <a:off x="5606464" y="3320597"/>
        <a:ext cx="2370079" cy="142204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0DC93-2AA2-544C-A926-777042F0D194}">
      <dsp:nvSpPr>
        <dsp:cNvPr id="0" name=""/>
        <dsp:cNvSpPr/>
      </dsp:nvSpPr>
      <dsp:spPr>
        <a:xfrm>
          <a:off x="0" y="39180"/>
          <a:ext cx="8229600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Gill Sans MT" panose="020B0502020104020203" pitchFamily="34" charset="77"/>
            </a:rPr>
            <a:t>Review of current lifestyle habits and behaviors</a:t>
          </a:r>
        </a:p>
      </dsp:txBody>
      <dsp:txXfrm>
        <a:off x="36553" y="75733"/>
        <a:ext cx="8156494" cy="675694"/>
      </dsp:txXfrm>
    </dsp:sp>
    <dsp:sp modelId="{5E727761-7BE6-E045-8542-9658830A25A6}">
      <dsp:nvSpPr>
        <dsp:cNvPr id="0" name=""/>
        <dsp:cNvSpPr/>
      </dsp:nvSpPr>
      <dsp:spPr>
        <a:xfrm>
          <a:off x="0" y="880140"/>
          <a:ext cx="8229600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Gill Sans MT" panose="020B0502020104020203" pitchFamily="34" charset="77"/>
            </a:rPr>
            <a:t>Review changes involved with Bariatric Surgery</a:t>
          </a:r>
        </a:p>
      </dsp:txBody>
      <dsp:txXfrm>
        <a:off x="36553" y="916693"/>
        <a:ext cx="8156494" cy="675694"/>
      </dsp:txXfrm>
    </dsp:sp>
    <dsp:sp modelId="{571EB776-AD9D-924E-8F4E-ED9B8AF5E9BA}">
      <dsp:nvSpPr>
        <dsp:cNvPr id="0" name=""/>
        <dsp:cNvSpPr/>
      </dsp:nvSpPr>
      <dsp:spPr>
        <a:xfrm>
          <a:off x="0" y="1721100"/>
          <a:ext cx="8229600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Gill Sans MT" panose="020B0502020104020203" pitchFamily="34" charset="77"/>
            </a:rPr>
            <a:t>Focus on nutrition and behavior changes</a:t>
          </a:r>
        </a:p>
      </dsp:txBody>
      <dsp:txXfrm>
        <a:off x="36553" y="1757653"/>
        <a:ext cx="8156494" cy="675694"/>
      </dsp:txXfrm>
    </dsp:sp>
    <dsp:sp modelId="{70403551-B2C7-9B4F-9291-576CD95A6C68}">
      <dsp:nvSpPr>
        <dsp:cNvPr id="0" name=""/>
        <dsp:cNvSpPr/>
      </dsp:nvSpPr>
      <dsp:spPr>
        <a:xfrm>
          <a:off x="0" y="2562060"/>
          <a:ext cx="8229600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Gill Sans MT" panose="020B0502020104020203" pitchFamily="34" charset="77"/>
            </a:rPr>
            <a:t>Review how to track food and physical activity</a:t>
          </a:r>
        </a:p>
      </dsp:txBody>
      <dsp:txXfrm>
        <a:off x="36553" y="2598613"/>
        <a:ext cx="8156494" cy="675694"/>
      </dsp:txXfrm>
    </dsp:sp>
    <dsp:sp modelId="{C7D23FD9-AEE2-FE48-B0CB-1DECC7519C3F}">
      <dsp:nvSpPr>
        <dsp:cNvPr id="0" name=""/>
        <dsp:cNvSpPr/>
      </dsp:nvSpPr>
      <dsp:spPr>
        <a:xfrm>
          <a:off x="0" y="3403020"/>
          <a:ext cx="8229600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Gill Sans MT" panose="020B0502020104020203" pitchFamily="34" charset="77"/>
            </a:rPr>
            <a:t>Review Bariatric Nutrition Goals</a:t>
          </a:r>
        </a:p>
      </dsp:txBody>
      <dsp:txXfrm>
        <a:off x="36553" y="3439573"/>
        <a:ext cx="8156494" cy="67569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B3D9C-2CA4-FD4D-B926-F1C1C4F177CA}">
      <dsp:nvSpPr>
        <dsp:cNvPr id="0" name=""/>
        <dsp:cNvSpPr/>
      </dsp:nvSpPr>
      <dsp:spPr>
        <a:xfrm>
          <a:off x="0" y="459660"/>
          <a:ext cx="8229600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Gill Sans MT" panose="020B0502020104020203" pitchFamily="34" charset="77"/>
            </a:rPr>
            <a:t>Nutritional issues after surgery</a:t>
          </a:r>
        </a:p>
      </dsp:txBody>
      <dsp:txXfrm>
        <a:off x="36553" y="496213"/>
        <a:ext cx="8156494" cy="675694"/>
      </dsp:txXfrm>
    </dsp:sp>
    <dsp:sp modelId="{13A081C2-884E-4F4B-9E3E-3012479348F9}">
      <dsp:nvSpPr>
        <dsp:cNvPr id="0" name=""/>
        <dsp:cNvSpPr/>
      </dsp:nvSpPr>
      <dsp:spPr>
        <a:xfrm>
          <a:off x="0" y="1300620"/>
          <a:ext cx="8229600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Gill Sans MT" panose="020B0502020104020203" pitchFamily="34" charset="77"/>
            </a:rPr>
            <a:t>Hydration goals: 64 ounces of fluid daily</a:t>
          </a:r>
        </a:p>
      </dsp:txBody>
      <dsp:txXfrm>
        <a:off x="36553" y="1337173"/>
        <a:ext cx="8156494" cy="675694"/>
      </dsp:txXfrm>
    </dsp:sp>
    <dsp:sp modelId="{508F7B9C-5833-D14B-AD26-AA0AE02274FD}">
      <dsp:nvSpPr>
        <dsp:cNvPr id="0" name=""/>
        <dsp:cNvSpPr/>
      </dsp:nvSpPr>
      <dsp:spPr>
        <a:xfrm>
          <a:off x="0" y="2141580"/>
          <a:ext cx="8229600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Gill Sans MT" panose="020B0502020104020203" pitchFamily="34" charset="77"/>
            </a:rPr>
            <a:t>Vitamin and Mineral Supplementation</a:t>
          </a:r>
        </a:p>
      </dsp:txBody>
      <dsp:txXfrm>
        <a:off x="36553" y="2178133"/>
        <a:ext cx="8156494" cy="675694"/>
      </dsp:txXfrm>
    </dsp:sp>
    <dsp:sp modelId="{88AD8679-1EB2-3F4A-944B-13FA5F248559}">
      <dsp:nvSpPr>
        <dsp:cNvPr id="0" name=""/>
        <dsp:cNvSpPr/>
      </dsp:nvSpPr>
      <dsp:spPr>
        <a:xfrm>
          <a:off x="0" y="2982540"/>
          <a:ext cx="8229600" cy="74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Gill Sans MT" panose="020B0502020104020203" pitchFamily="34" charset="77"/>
            </a:rPr>
            <a:t>Begin taking Multivitamins + Vitamin D everyday</a:t>
          </a:r>
        </a:p>
      </dsp:txBody>
      <dsp:txXfrm>
        <a:off x="36553" y="3019093"/>
        <a:ext cx="8156494" cy="67569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C29FC-B1BA-EE43-A447-367E6FAC74BE}">
      <dsp:nvSpPr>
        <dsp:cNvPr id="0" name=""/>
        <dsp:cNvSpPr/>
      </dsp:nvSpPr>
      <dsp:spPr>
        <a:xfrm>
          <a:off x="0" y="715259"/>
          <a:ext cx="8229600" cy="631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Gill Sans MT" panose="020B0502020104020203" pitchFamily="34" charset="77"/>
            </a:rPr>
            <a:t>Protein: Food sources of protein and Protein Challenge</a:t>
          </a:r>
        </a:p>
      </dsp:txBody>
      <dsp:txXfrm>
        <a:off x="30842" y="746101"/>
        <a:ext cx="8167916" cy="570116"/>
      </dsp:txXfrm>
    </dsp:sp>
    <dsp:sp modelId="{D89FC926-BC8E-EF42-B94E-24195EFF9B63}">
      <dsp:nvSpPr>
        <dsp:cNvPr id="0" name=""/>
        <dsp:cNvSpPr/>
      </dsp:nvSpPr>
      <dsp:spPr>
        <a:xfrm>
          <a:off x="0" y="1424819"/>
          <a:ext cx="8229600" cy="631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Gill Sans MT" panose="020B0502020104020203" pitchFamily="34" charset="77"/>
            </a:rPr>
            <a:t>Eating out Before and After Surgery</a:t>
          </a:r>
        </a:p>
      </dsp:txBody>
      <dsp:txXfrm>
        <a:off x="30842" y="1455661"/>
        <a:ext cx="8167916" cy="570116"/>
      </dsp:txXfrm>
    </dsp:sp>
    <dsp:sp modelId="{AC8AFFC7-FE7F-B34E-AA34-D2DA69709DCA}">
      <dsp:nvSpPr>
        <dsp:cNvPr id="0" name=""/>
        <dsp:cNvSpPr/>
      </dsp:nvSpPr>
      <dsp:spPr>
        <a:xfrm>
          <a:off x="0" y="2134380"/>
          <a:ext cx="8229600" cy="631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Gill Sans MT" panose="020B0502020104020203" pitchFamily="34" charset="77"/>
            </a:rPr>
            <a:t>Avoid high fat/fried foods</a:t>
          </a:r>
        </a:p>
      </dsp:txBody>
      <dsp:txXfrm>
        <a:off x="30842" y="2165222"/>
        <a:ext cx="8167916" cy="570116"/>
      </dsp:txXfrm>
    </dsp:sp>
    <dsp:sp modelId="{69D3E767-B20B-F843-846C-A0BC42E1EC2C}">
      <dsp:nvSpPr>
        <dsp:cNvPr id="0" name=""/>
        <dsp:cNvSpPr/>
      </dsp:nvSpPr>
      <dsp:spPr>
        <a:xfrm>
          <a:off x="0" y="2843940"/>
          <a:ext cx="8229600" cy="631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Gill Sans MT" panose="020B0502020104020203" pitchFamily="34" charset="77"/>
            </a:rPr>
            <a:t>Increase sources of lean protein in diet</a:t>
          </a:r>
        </a:p>
      </dsp:txBody>
      <dsp:txXfrm>
        <a:off x="30842" y="2874782"/>
        <a:ext cx="8167916" cy="57011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89036-7295-0844-807D-DA19F705A862}">
      <dsp:nvSpPr>
        <dsp:cNvPr id="0" name=""/>
        <dsp:cNvSpPr/>
      </dsp:nvSpPr>
      <dsp:spPr>
        <a:xfrm>
          <a:off x="2213130" y="464434"/>
          <a:ext cx="4170299" cy="4170299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Gill Sans MT" panose="020B0502020104020203" pitchFamily="34" charset="77"/>
            </a:rPr>
            <a:t>60 grams of protein</a:t>
          </a:r>
        </a:p>
      </dsp:txBody>
      <dsp:txXfrm>
        <a:off x="4480482" y="1233953"/>
        <a:ext cx="1414922" cy="1390099"/>
      </dsp:txXfrm>
    </dsp:sp>
    <dsp:sp modelId="{370C543B-34E4-FE43-ADFD-2C6F1382CCDD}">
      <dsp:nvSpPr>
        <dsp:cNvPr id="0" name=""/>
        <dsp:cNvSpPr/>
      </dsp:nvSpPr>
      <dsp:spPr>
        <a:xfrm>
          <a:off x="2210596" y="459229"/>
          <a:ext cx="4170299" cy="4170299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Gill Sans MT" panose="020B0502020104020203" pitchFamily="34" charset="77"/>
            </a:rPr>
            <a:t>60 ounces of water</a:t>
          </a:r>
        </a:p>
      </dsp:txBody>
      <dsp:txXfrm>
        <a:off x="3352464" y="3090489"/>
        <a:ext cx="1886563" cy="1290806"/>
      </dsp:txXfrm>
    </dsp:sp>
    <dsp:sp modelId="{7AB9264B-429F-DD48-9C55-2A533F57A66D}">
      <dsp:nvSpPr>
        <dsp:cNvPr id="0" name=""/>
        <dsp:cNvSpPr/>
      </dsp:nvSpPr>
      <dsp:spPr>
        <a:xfrm>
          <a:off x="2210596" y="459229"/>
          <a:ext cx="4170299" cy="4170299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Gill Sans MT" panose="020B0502020104020203" pitchFamily="34" charset="77"/>
            </a:rPr>
            <a:t>60 minutes of activity</a:t>
          </a:r>
        </a:p>
      </dsp:txBody>
      <dsp:txXfrm>
        <a:off x="2657414" y="1278395"/>
        <a:ext cx="1414922" cy="139009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E179C-2038-7242-8FDA-7FAC0B6E01E3}">
      <dsp:nvSpPr>
        <dsp:cNvPr id="0" name=""/>
        <dsp:cNvSpPr/>
      </dsp:nvSpPr>
      <dsp:spPr>
        <a:xfrm>
          <a:off x="0" y="28469"/>
          <a:ext cx="8229600" cy="13127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Gill Sans MT" panose="020B0502020104020203" pitchFamily="34" charset="77"/>
            </a:rPr>
            <a:t>Review different protein supplements available to use</a:t>
          </a:r>
        </a:p>
      </dsp:txBody>
      <dsp:txXfrm>
        <a:off x="64083" y="92552"/>
        <a:ext cx="8101434" cy="1184574"/>
      </dsp:txXfrm>
    </dsp:sp>
    <dsp:sp modelId="{B8293306-3D19-4F43-9906-22B149511283}">
      <dsp:nvSpPr>
        <dsp:cNvPr id="0" name=""/>
        <dsp:cNvSpPr/>
      </dsp:nvSpPr>
      <dsp:spPr>
        <a:xfrm>
          <a:off x="0" y="1439130"/>
          <a:ext cx="8229600" cy="13127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Gill Sans MT" panose="020B0502020104020203" pitchFamily="34" charset="77"/>
            </a:rPr>
            <a:t>Try different protein supplements and high protein recipes</a:t>
          </a:r>
        </a:p>
      </dsp:txBody>
      <dsp:txXfrm>
        <a:off x="64083" y="1503213"/>
        <a:ext cx="8101434" cy="1184574"/>
      </dsp:txXfrm>
    </dsp:sp>
    <dsp:sp modelId="{1762A6C6-CCA5-2B44-B4A5-B4B97147EAFD}">
      <dsp:nvSpPr>
        <dsp:cNvPr id="0" name=""/>
        <dsp:cNvSpPr/>
      </dsp:nvSpPr>
      <dsp:spPr>
        <a:xfrm>
          <a:off x="0" y="2849790"/>
          <a:ext cx="8229600" cy="13127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Gill Sans MT" panose="020B0502020104020203" pitchFamily="34" charset="77"/>
            </a:rPr>
            <a:t>Determine which supplements will use after surgery</a:t>
          </a:r>
        </a:p>
      </dsp:txBody>
      <dsp:txXfrm>
        <a:off x="64083" y="2913873"/>
        <a:ext cx="8101434" cy="1184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4D564-081C-3F4C-BDD9-E55189CA144A}">
      <dsp:nvSpPr>
        <dsp:cNvPr id="0" name=""/>
        <dsp:cNvSpPr/>
      </dsp:nvSpPr>
      <dsp:spPr>
        <a:xfrm rot="10800000">
          <a:off x="765324" y="1034"/>
          <a:ext cx="2362471" cy="68106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33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Emily Sousa: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Nurse Practitioner</a:t>
          </a:r>
        </a:p>
      </dsp:txBody>
      <dsp:txXfrm rot="10800000">
        <a:off x="935590" y="1034"/>
        <a:ext cx="2192205" cy="681063"/>
      </dsp:txXfrm>
    </dsp:sp>
    <dsp:sp modelId="{57FD140C-F7A5-964E-9B44-FB3EE1D57B2D}">
      <dsp:nvSpPr>
        <dsp:cNvPr id="0" name=""/>
        <dsp:cNvSpPr/>
      </dsp:nvSpPr>
      <dsp:spPr>
        <a:xfrm>
          <a:off x="424792" y="1034"/>
          <a:ext cx="681063" cy="6810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9F5189-C865-3F49-A022-F81A9606AE23}">
      <dsp:nvSpPr>
        <dsp:cNvPr id="0" name=""/>
        <dsp:cNvSpPr/>
      </dsp:nvSpPr>
      <dsp:spPr>
        <a:xfrm rot="10800000">
          <a:off x="765324" y="885399"/>
          <a:ext cx="2362471" cy="68106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33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Jessica Alula: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Nurse Practitioner</a:t>
          </a:r>
        </a:p>
      </dsp:txBody>
      <dsp:txXfrm rot="10800000">
        <a:off x="935590" y="885399"/>
        <a:ext cx="2192205" cy="681063"/>
      </dsp:txXfrm>
    </dsp:sp>
    <dsp:sp modelId="{C1E9A88E-4A42-8143-9519-CF74293EE0EF}">
      <dsp:nvSpPr>
        <dsp:cNvPr id="0" name=""/>
        <dsp:cNvSpPr/>
      </dsp:nvSpPr>
      <dsp:spPr>
        <a:xfrm>
          <a:off x="424792" y="885399"/>
          <a:ext cx="681063" cy="681063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17000" b="-17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6F3C2-9AE9-5449-A18A-704CB07E8007}">
      <dsp:nvSpPr>
        <dsp:cNvPr id="0" name=""/>
        <dsp:cNvSpPr/>
      </dsp:nvSpPr>
      <dsp:spPr>
        <a:xfrm rot="10800000">
          <a:off x="765324" y="1769764"/>
          <a:ext cx="2362471" cy="68106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33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Jenny Min: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Nurse Practitioner</a:t>
          </a:r>
        </a:p>
      </dsp:txBody>
      <dsp:txXfrm rot="10800000">
        <a:off x="935590" y="1769764"/>
        <a:ext cx="2192205" cy="681063"/>
      </dsp:txXfrm>
    </dsp:sp>
    <dsp:sp modelId="{DFED46E2-0F47-2445-9AA8-7677D0EA89A9}">
      <dsp:nvSpPr>
        <dsp:cNvPr id="0" name=""/>
        <dsp:cNvSpPr/>
      </dsp:nvSpPr>
      <dsp:spPr>
        <a:xfrm>
          <a:off x="424792" y="1769764"/>
          <a:ext cx="681063" cy="6810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2B298-5C18-E34B-B0A1-0891A64B7121}">
      <dsp:nvSpPr>
        <dsp:cNvPr id="0" name=""/>
        <dsp:cNvSpPr/>
      </dsp:nvSpPr>
      <dsp:spPr>
        <a:xfrm>
          <a:off x="0" y="366712"/>
          <a:ext cx="4005461" cy="10477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Gill Sans MT" panose="020B0502020104020203" pitchFamily="34" charset="77"/>
            </a:rPr>
            <a:t>2 protein shakes + 1 meal that includes options form the Lean and Green foods + 1-2 snacks</a:t>
          </a:r>
        </a:p>
      </dsp:txBody>
      <dsp:txXfrm>
        <a:off x="30688" y="397400"/>
        <a:ext cx="3944085" cy="986374"/>
      </dsp:txXfrm>
    </dsp:sp>
    <dsp:sp modelId="{7053D4E6-136C-5242-91C7-518F140D4ED0}">
      <dsp:nvSpPr>
        <dsp:cNvPr id="0" name=""/>
        <dsp:cNvSpPr/>
      </dsp:nvSpPr>
      <dsp:spPr>
        <a:xfrm>
          <a:off x="0" y="1603057"/>
          <a:ext cx="1047750" cy="104775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397DC7-D557-2843-B102-DEEE4AEBD5E9}">
      <dsp:nvSpPr>
        <dsp:cNvPr id="0" name=""/>
        <dsp:cNvSpPr/>
      </dsp:nvSpPr>
      <dsp:spPr>
        <a:xfrm>
          <a:off x="1110614" y="1603057"/>
          <a:ext cx="2894847" cy="104775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Gill Sans MT" panose="020B0502020104020203" pitchFamily="34" charset="77"/>
            </a:rPr>
            <a:t>Lean Protein: Grilled, baked, roasted, broiled or poached </a:t>
          </a:r>
        </a:p>
      </dsp:txBody>
      <dsp:txXfrm>
        <a:off x="1161770" y="1654213"/>
        <a:ext cx="2792535" cy="945438"/>
      </dsp:txXfrm>
    </dsp:sp>
    <dsp:sp modelId="{E975F172-65CA-D240-93F3-D944E19CCD58}">
      <dsp:nvSpPr>
        <dsp:cNvPr id="0" name=""/>
        <dsp:cNvSpPr/>
      </dsp:nvSpPr>
      <dsp:spPr>
        <a:xfrm>
          <a:off x="0" y="2776537"/>
          <a:ext cx="1047750" cy="104775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A9A94-C23C-BC4A-9B6D-1B401C223251}">
      <dsp:nvSpPr>
        <dsp:cNvPr id="0" name=""/>
        <dsp:cNvSpPr/>
      </dsp:nvSpPr>
      <dsp:spPr>
        <a:xfrm>
          <a:off x="1110614" y="2776537"/>
          <a:ext cx="2894847" cy="104775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Gill Sans MT" panose="020B0502020104020203" pitchFamily="34" charset="77"/>
            </a:rPr>
            <a:t>“Green” Vegetables</a:t>
          </a:r>
        </a:p>
      </dsp:txBody>
      <dsp:txXfrm>
        <a:off x="1161770" y="2827693"/>
        <a:ext cx="2792535" cy="94543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A1936-6160-2548-A720-DDDD4E72B189}">
      <dsp:nvSpPr>
        <dsp:cNvPr id="0" name=""/>
        <dsp:cNvSpPr/>
      </dsp:nvSpPr>
      <dsp:spPr>
        <a:xfrm>
          <a:off x="0" y="328058"/>
          <a:ext cx="8229600" cy="13308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kern="1200">
              <a:latin typeface="Gill Sans MT" panose="020B0502020104020203" pitchFamily="34" charset="77"/>
            </a:rPr>
            <a:t>Education on stages of post-op diet plans</a:t>
          </a:r>
        </a:p>
      </dsp:txBody>
      <dsp:txXfrm>
        <a:off x="64968" y="393026"/>
        <a:ext cx="8099664" cy="1200938"/>
      </dsp:txXfrm>
    </dsp:sp>
    <dsp:sp modelId="{B5EBC011-AF0A-4C4D-AD6A-451ADE15F87F}">
      <dsp:nvSpPr>
        <dsp:cNvPr id="0" name=""/>
        <dsp:cNvSpPr/>
      </dsp:nvSpPr>
      <dsp:spPr>
        <a:xfrm>
          <a:off x="0" y="1759733"/>
          <a:ext cx="8229600" cy="13308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kern="1200" dirty="0">
              <a:latin typeface="Gill Sans MT" panose="020B0502020104020203" pitchFamily="34" charset="77"/>
            </a:rPr>
            <a:t>Portion Sizes</a:t>
          </a:r>
        </a:p>
      </dsp:txBody>
      <dsp:txXfrm>
        <a:off x="64968" y="1824701"/>
        <a:ext cx="8099664" cy="1200938"/>
      </dsp:txXfrm>
    </dsp:sp>
    <dsp:sp modelId="{DF9745C0-D710-8D48-AA2C-CF3F3230C466}">
      <dsp:nvSpPr>
        <dsp:cNvPr id="0" name=""/>
        <dsp:cNvSpPr/>
      </dsp:nvSpPr>
      <dsp:spPr>
        <a:xfrm>
          <a:off x="0" y="3191408"/>
          <a:ext cx="8229600" cy="13308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kern="1200" dirty="0">
              <a:latin typeface="Gill Sans MT" panose="020B0502020104020203" pitchFamily="34" charset="77"/>
            </a:rPr>
            <a:t>Complete one day trial of each stage of the post-surgery diet and record on food log</a:t>
          </a:r>
        </a:p>
      </dsp:txBody>
      <dsp:txXfrm>
        <a:off x="64968" y="3256376"/>
        <a:ext cx="8099664" cy="120093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492D8-9E4F-4212-BAEB-B3C89CF35683}">
      <dsp:nvSpPr>
        <dsp:cNvPr id="0" name=""/>
        <dsp:cNvSpPr/>
      </dsp:nvSpPr>
      <dsp:spPr>
        <a:xfrm>
          <a:off x="631031" y="0"/>
          <a:ext cx="7151687" cy="3800873"/>
        </a:xfrm>
        <a:prstGeom prst="rightArrow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C8CEB-E2B5-4938-B51F-D70829B1CAEA}">
      <dsp:nvSpPr>
        <dsp:cNvPr id="0" name=""/>
        <dsp:cNvSpPr/>
      </dsp:nvSpPr>
      <dsp:spPr>
        <a:xfrm>
          <a:off x="333" y="1140261"/>
          <a:ext cx="1007554" cy="15203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24-hour post-operative phone call</a:t>
          </a:r>
        </a:p>
      </dsp:txBody>
      <dsp:txXfrm>
        <a:off x="49518" y="1189446"/>
        <a:ext cx="909184" cy="1421979"/>
      </dsp:txXfrm>
    </dsp:sp>
    <dsp:sp modelId="{452F305A-E47A-4856-B4C6-52B0DEF9E15F}">
      <dsp:nvSpPr>
        <dsp:cNvPr id="0" name=""/>
        <dsp:cNvSpPr/>
      </dsp:nvSpPr>
      <dsp:spPr>
        <a:xfrm>
          <a:off x="1058266" y="1140261"/>
          <a:ext cx="1007554" cy="15203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 Weeks</a:t>
          </a:r>
        </a:p>
      </dsp:txBody>
      <dsp:txXfrm>
        <a:off x="1107451" y="1189446"/>
        <a:ext cx="909184" cy="1421979"/>
      </dsp:txXfrm>
    </dsp:sp>
    <dsp:sp modelId="{53BECC0F-8FCC-4C90-8D36-5667BE320279}">
      <dsp:nvSpPr>
        <dsp:cNvPr id="0" name=""/>
        <dsp:cNvSpPr/>
      </dsp:nvSpPr>
      <dsp:spPr>
        <a:xfrm>
          <a:off x="2116198" y="1140261"/>
          <a:ext cx="1007554" cy="15203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6 Weeks</a:t>
          </a:r>
        </a:p>
      </dsp:txBody>
      <dsp:txXfrm>
        <a:off x="2165383" y="1189446"/>
        <a:ext cx="909184" cy="1421979"/>
      </dsp:txXfrm>
    </dsp:sp>
    <dsp:sp modelId="{2103F8E0-169D-4D89-B289-C6FBE30091A7}">
      <dsp:nvSpPr>
        <dsp:cNvPr id="0" name=""/>
        <dsp:cNvSpPr/>
      </dsp:nvSpPr>
      <dsp:spPr>
        <a:xfrm>
          <a:off x="3174131" y="1140261"/>
          <a:ext cx="1007554" cy="15203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 Months</a:t>
          </a:r>
        </a:p>
      </dsp:txBody>
      <dsp:txXfrm>
        <a:off x="3223316" y="1189446"/>
        <a:ext cx="909184" cy="1421979"/>
      </dsp:txXfrm>
    </dsp:sp>
    <dsp:sp modelId="{7204AB50-C078-4E2E-ABB2-A0B95B73A191}">
      <dsp:nvSpPr>
        <dsp:cNvPr id="0" name=""/>
        <dsp:cNvSpPr/>
      </dsp:nvSpPr>
      <dsp:spPr>
        <a:xfrm>
          <a:off x="4232063" y="1140261"/>
          <a:ext cx="1007554" cy="15203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6 Months</a:t>
          </a:r>
        </a:p>
      </dsp:txBody>
      <dsp:txXfrm>
        <a:off x="4281248" y="1189446"/>
        <a:ext cx="909184" cy="1421979"/>
      </dsp:txXfrm>
    </dsp:sp>
    <dsp:sp modelId="{8F3701A8-1796-4DB0-B3F1-F8C467F0C0E5}">
      <dsp:nvSpPr>
        <dsp:cNvPr id="0" name=""/>
        <dsp:cNvSpPr/>
      </dsp:nvSpPr>
      <dsp:spPr>
        <a:xfrm>
          <a:off x="5289996" y="1140261"/>
          <a:ext cx="1007554" cy="15203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9 Months</a:t>
          </a:r>
        </a:p>
      </dsp:txBody>
      <dsp:txXfrm>
        <a:off x="5339181" y="1189446"/>
        <a:ext cx="909184" cy="1421979"/>
      </dsp:txXfrm>
    </dsp:sp>
    <dsp:sp modelId="{5ED60E71-AD92-43F7-BF45-27EFFADCD423}">
      <dsp:nvSpPr>
        <dsp:cNvPr id="0" name=""/>
        <dsp:cNvSpPr/>
      </dsp:nvSpPr>
      <dsp:spPr>
        <a:xfrm>
          <a:off x="6347928" y="1140261"/>
          <a:ext cx="1007554" cy="15203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12 Months</a:t>
          </a:r>
        </a:p>
      </dsp:txBody>
      <dsp:txXfrm>
        <a:off x="6397113" y="1189446"/>
        <a:ext cx="909184" cy="1421979"/>
      </dsp:txXfrm>
    </dsp:sp>
    <dsp:sp modelId="{81DC7B1A-F7C1-4597-B9A1-A35123A835EE}">
      <dsp:nvSpPr>
        <dsp:cNvPr id="0" name=""/>
        <dsp:cNvSpPr/>
      </dsp:nvSpPr>
      <dsp:spPr>
        <a:xfrm>
          <a:off x="7405861" y="1140261"/>
          <a:ext cx="1007554" cy="15203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Every 6 Months thereafter </a:t>
          </a:r>
        </a:p>
      </dsp:txBody>
      <dsp:txXfrm>
        <a:off x="7455046" y="1189446"/>
        <a:ext cx="909184" cy="142197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DAA53-DC65-B746-AF7C-851E64ED79C2}">
      <dsp:nvSpPr>
        <dsp:cNvPr id="0" name=""/>
        <dsp:cNvSpPr/>
      </dsp:nvSpPr>
      <dsp:spPr>
        <a:xfrm>
          <a:off x="392423" y="1757"/>
          <a:ext cx="7416004" cy="10567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 295 patients have entered the Bariatric Pathway since 8/2023</a:t>
          </a:r>
        </a:p>
      </dsp:txBody>
      <dsp:txXfrm>
        <a:off x="423373" y="32707"/>
        <a:ext cx="7354104" cy="994810"/>
      </dsp:txXfrm>
    </dsp:sp>
    <dsp:sp modelId="{9760B93D-09BB-1E41-9F15-E8F2AC13E766}">
      <dsp:nvSpPr>
        <dsp:cNvPr id="0" name=""/>
        <dsp:cNvSpPr/>
      </dsp:nvSpPr>
      <dsp:spPr>
        <a:xfrm>
          <a:off x="392423" y="1248675"/>
          <a:ext cx="1056710" cy="105671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10C94-CA23-A146-8515-0B9F72E7E21B}">
      <dsp:nvSpPr>
        <dsp:cNvPr id="0" name=""/>
        <dsp:cNvSpPr/>
      </dsp:nvSpPr>
      <dsp:spPr>
        <a:xfrm>
          <a:off x="1512536" y="1248675"/>
          <a:ext cx="6295891" cy="105671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 96 surgeries completed since 11/2023: </a:t>
          </a:r>
          <a:r>
            <a:rPr lang="en-US" sz="2200" b="1" kern="1200" dirty="0"/>
            <a:t>FY24 – 35; FY25 – 61</a:t>
          </a:r>
          <a:r>
            <a:rPr lang="en-US" sz="2200" kern="1200" dirty="0"/>
            <a:t> </a:t>
          </a:r>
        </a:p>
      </dsp:txBody>
      <dsp:txXfrm>
        <a:off x="1564130" y="1300269"/>
        <a:ext cx="6192703" cy="953522"/>
      </dsp:txXfrm>
    </dsp:sp>
    <dsp:sp modelId="{3C799E10-91BE-8048-8383-A13C9E019E80}">
      <dsp:nvSpPr>
        <dsp:cNvPr id="0" name=""/>
        <dsp:cNvSpPr/>
      </dsp:nvSpPr>
      <dsp:spPr>
        <a:xfrm>
          <a:off x="392423" y="2432190"/>
          <a:ext cx="1056710" cy="105671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FE7BB-2F26-944F-83DD-AF3F62E1C7DA}">
      <dsp:nvSpPr>
        <dsp:cNvPr id="0" name=""/>
        <dsp:cNvSpPr/>
      </dsp:nvSpPr>
      <dsp:spPr>
        <a:xfrm>
          <a:off x="1512536" y="2432190"/>
          <a:ext cx="6295891" cy="105671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113 active patients (9 surgeries scheduled) </a:t>
          </a:r>
        </a:p>
      </dsp:txBody>
      <dsp:txXfrm>
        <a:off x="1564130" y="2483784"/>
        <a:ext cx="6192703" cy="953522"/>
      </dsp:txXfrm>
    </dsp:sp>
    <dsp:sp modelId="{11614DB4-F2B2-1944-AFAE-5A6DA95908D2}">
      <dsp:nvSpPr>
        <dsp:cNvPr id="0" name=""/>
        <dsp:cNvSpPr/>
      </dsp:nvSpPr>
      <dsp:spPr>
        <a:xfrm>
          <a:off x="392423" y="3615706"/>
          <a:ext cx="1056710" cy="105671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B18E6-0D75-3F42-B4F5-76C71B101A82}">
      <dsp:nvSpPr>
        <dsp:cNvPr id="0" name=""/>
        <dsp:cNvSpPr/>
      </dsp:nvSpPr>
      <dsp:spPr>
        <a:xfrm>
          <a:off x="1512536" y="3615706"/>
          <a:ext cx="6295891" cy="105671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74 exited pathway and elected for medical management alone</a:t>
          </a:r>
        </a:p>
      </dsp:txBody>
      <dsp:txXfrm>
        <a:off x="1564130" y="3667300"/>
        <a:ext cx="6192703" cy="95352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472BB-F8C7-154A-80C7-6FF70CDF0338}">
      <dsp:nvSpPr>
        <dsp:cNvPr id="0" name=""/>
        <dsp:cNvSpPr/>
      </dsp:nvSpPr>
      <dsp:spPr>
        <a:xfrm>
          <a:off x="3585213" y="2129949"/>
          <a:ext cx="7162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16272" y="4572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7FE53-FB31-5A4D-93E7-552493EEEFD7}">
      <dsp:nvSpPr>
        <dsp:cNvPr id="0" name=""/>
        <dsp:cNvSpPr/>
      </dsp:nvSpPr>
      <dsp:spPr>
        <a:xfrm>
          <a:off x="3850" y="1629511"/>
          <a:ext cx="3581362" cy="10923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ill Sans MT" panose="020B0502020104020203" pitchFamily="34" charset="0"/>
            </a:rPr>
            <a:t>Referral to CHLA Endocrine</a:t>
          </a:r>
        </a:p>
      </dsp:txBody>
      <dsp:txXfrm>
        <a:off x="3850" y="1629511"/>
        <a:ext cx="3581362" cy="1092315"/>
      </dsp:txXfrm>
    </dsp:sp>
    <dsp:sp modelId="{94283D7F-79EE-574E-80D1-8C94E0B94355}">
      <dsp:nvSpPr>
        <dsp:cNvPr id="0" name=""/>
        <dsp:cNvSpPr/>
      </dsp:nvSpPr>
      <dsp:spPr>
        <a:xfrm>
          <a:off x="4301486" y="1629511"/>
          <a:ext cx="3581362" cy="10923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ill Sans MT" panose="020B0502020104020203" pitchFamily="34" charset="0"/>
            </a:rPr>
            <a:t>Consult reason: Weight Management &amp; Bariatric Consultation</a:t>
          </a:r>
        </a:p>
      </dsp:txBody>
      <dsp:txXfrm>
        <a:off x="4301486" y="1629511"/>
        <a:ext cx="3581362" cy="10923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A6772-1C7D-2546-926F-FBF244CD35A9}">
      <dsp:nvSpPr>
        <dsp:cNvPr id="0" name=""/>
        <dsp:cNvSpPr/>
      </dsp:nvSpPr>
      <dsp:spPr>
        <a:xfrm>
          <a:off x="1382" y="256818"/>
          <a:ext cx="1096832" cy="6580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Lily Chao</a:t>
          </a:r>
        </a:p>
      </dsp:txBody>
      <dsp:txXfrm>
        <a:off x="1382" y="256818"/>
        <a:ext cx="1096832" cy="658099"/>
      </dsp:txXfrm>
    </dsp:sp>
    <dsp:sp modelId="{E34FEBC7-69FB-CB46-9DE6-EB0E46D6E207}">
      <dsp:nvSpPr>
        <dsp:cNvPr id="0" name=""/>
        <dsp:cNvSpPr/>
      </dsp:nvSpPr>
      <dsp:spPr>
        <a:xfrm>
          <a:off x="1207898" y="256818"/>
          <a:ext cx="1096832" cy="6580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Roshi </a:t>
          </a:r>
          <a:r>
            <a:rPr lang="en-US" sz="1300" kern="1200" dirty="0" err="1"/>
            <a:t>Monzavi</a:t>
          </a:r>
          <a:endParaRPr lang="en-US" sz="1300" kern="1200" dirty="0"/>
        </a:p>
      </dsp:txBody>
      <dsp:txXfrm>
        <a:off x="1207898" y="256818"/>
        <a:ext cx="1096832" cy="658099"/>
      </dsp:txXfrm>
    </dsp:sp>
    <dsp:sp modelId="{F389EE36-4FA7-7647-810C-9F4C9EB27274}">
      <dsp:nvSpPr>
        <dsp:cNvPr id="0" name=""/>
        <dsp:cNvSpPr/>
      </dsp:nvSpPr>
      <dsp:spPr>
        <a:xfrm>
          <a:off x="2414413" y="256818"/>
          <a:ext cx="1096832" cy="6580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Dani </a:t>
          </a:r>
          <a:r>
            <a:rPr lang="en-US" sz="1300" kern="1200" dirty="0" err="1"/>
            <a:t>Manshadi</a:t>
          </a:r>
          <a:endParaRPr lang="en-US" sz="1300" kern="1200" dirty="0"/>
        </a:p>
      </dsp:txBody>
      <dsp:txXfrm>
        <a:off x="2414413" y="256818"/>
        <a:ext cx="1096832" cy="658099"/>
      </dsp:txXfrm>
    </dsp:sp>
    <dsp:sp modelId="{CE5183FF-AD21-2443-92DF-20CBF2178DC1}">
      <dsp:nvSpPr>
        <dsp:cNvPr id="0" name=""/>
        <dsp:cNvSpPr/>
      </dsp:nvSpPr>
      <dsp:spPr>
        <a:xfrm>
          <a:off x="3620929" y="256818"/>
          <a:ext cx="1096832" cy="6580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Mitch Geffner</a:t>
          </a:r>
        </a:p>
      </dsp:txBody>
      <dsp:txXfrm>
        <a:off x="3620929" y="256818"/>
        <a:ext cx="1096832" cy="658099"/>
      </dsp:txXfrm>
    </dsp:sp>
    <dsp:sp modelId="{D3712679-7292-2946-954C-8DD643192FCA}">
      <dsp:nvSpPr>
        <dsp:cNvPr id="0" name=""/>
        <dsp:cNvSpPr/>
      </dsp:nvSpPr>
      <dsp:spPr>
        <a:xfrm>
          <a:off x="1382" y="1024601"/>
          <a:ext cx="1096832" cy="6580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Clement Cheung</a:t>
          </a:r>
        </a:p>
      </dsp:txBody>
      <dsp:txXfrm>
        <a:off x="1382" y="1024601"/>
        <a:ext cx="1096832" cy="658099"/>
      </dsp:txXfrm>
    </dsp:sp>
    <dsp:sp modelId="{9354F9BE-461B-4A46-972C-4B4D5E2637BC}">
      <dsp:nvSpPr>
        <dsp:cNvPr id="0" name=""/>
        <dsp:cNvSpPr/>
      </dsp:nvSpPr>
      <dsp:spPr>
        <a:xfrm>
          <a:off x="1207898" y="1024601"/>
          <a:ext cx="1096832" cy="6580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Jennifer Raymond</a:t>
          </a:r>
        </a:p>
      </dsp:txBody>
      <dsp:txXfrm>
        <a:off x="1207898" y="1024601"/>
        <a:ext cx="1096832" cy="658099"/>
      </dsp:txXfrm>
    </dsp:sp>
    <dsp:sp modelId="{DD6AF5C0-498A-C343-A091-62B5A35CF5E5}">
      <dsp:nvSpPr>
        <dsp:cNvPr id="0" name=""/>
        <dsp:cNvSpPr/>
      </dsp:nvSpPr>
      <dsp:spPr>
        <a:xfrm>
          <a:off x="2414413" y="1024601"/>
          <a:ext cx="1096832" cy="6580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Mimi Kim</a:t>
          </a:r>
        </a:p>
      </dsp:txBody>
      <dsp:txXfrm>
        <a:off x="2414413" y="1024601"/>
        <a:ext cx="1096832" cy="658099"/>
      </dsp:txXfrm>
    </dsp:sp>
    <dsp:sp modelId="{50A82495-F4BF-6541-A63A-3F21B7045D2D}">
      <dsp:nvSpPr>
        <dsp:cNvPr id="0" name=""/>
        <dsp:cNvSpPr/>
      </dsp:nvSpPr>
      <dsp:spPr>
        <a:xfrm>
          <a:off x="3620929" y="1024601"/>
          <a:ext cx="1096832" cy="6580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Juliana Austin</a:t>
          </a:r>
        </a:p>
      </dsp:txBody>
      <dsp:txXfrm>
        <a:off x="3620929" y="1024601"/>
        <a:ext cx="1096832" cy="658099"/>
      </dsp:txXfrm>
    </dsp:sp>
    <dsp:sp modelId="{99A95926-9AF4-8441-A7BF-FED1F636497E}">
      <dsp:nvSpPr>
        <dsp:cNvPr id="0" name=""/>
        <dsp:cNvSpPr/>
      </dsp:nvSpPr>
      <dsp:spPr>
        <a:xfrm>
          <a:off x="1382" y="1792383"/>
          <a:ext cx="1096832" cy="6580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Jenny Zabinsky</a:t>
          </a:r>
        </a:p>
      </dsp:txBody>
      <dsp:txXfrm>
        <a:off x="1382" y="1792383"/>
        <a:ext cx="1096832" cy="658099"/>
      </dsp:txXfrm>
    </dsp:sp>
    <dsp:sp modelId="{BF30A74F-A3B6-5744-ABE1-4EF834C8E9BB}">
      <dsp:nvSpPr>
        <dsp:cNvPr id="0" name=""/>
        <dsp:cNvSpPr/>
      </dsp:nvSpPr>
      <dsp:spPr>
        <a:xfrm>
          <a:off x="1207898" y="1792383"/>
          <a:ext cx="1096832" cy="6580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Ian </a:t>
          </a:r>
          <a:r>
            <a:rPr lang="en-US" sz="1300" kern="1200" dirty="0" err="1"/>
            <a:t>Marpuri</a:t>
          </a:r>
          <a:r>
            <a:rPr lang="en-US" sz="1300" kern="1200" dirty="0"/>
            <a:t> </a:t>
          </a:r>
        </a:p>
      </dsp:txBody>
      <dsp:txXfrm>
        <a:off x="1207898" y="1792383"/>
        <a:ext cx="1096832" cy="658099"/>
      </dsp:txXfrm>
    </dsp:sp>
    <dsp:sp modelId="{5F0970FA-1A1C-F342-A2CA-3FAD6572A6C3}">
      <dsp:nvSpPr>
        <dsp:cNvPr id="0" name=""/>
        <dsp:cNvSpPr/>
      </dsp:nvSpPr>
      <dsp:spPr>
        <a:xfrm>
          <a:off x="2414413" y="1792383"/>
          <a:ext cx="1096832" cy="6580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Brian Miyazaki</a:t>
          </a:r>
        </a:p>
      </dsp:txBody>
      <dsp:txXfrm>
        <a:off x="2414413" y="1792383"/>
        <a:ext cx="1096832" cy="658099"/>
      </dsp:txXfrm>
    </dsp:sp>
    <dsp:sp modelId="{593283BA-33A8-B441-B8FA-03FBADA1E5DB}">
      <dsp:nvSpPr>
        <dsp:cNvPr id="0" name=""/>
        <dsp:cNvSpPr/>
      </dsp:nvSpPr>
      <dsp:spPr>
        <a:xfrm>
          <a:off x="3620929" y="1792383"/>
          <a:ext cx="1096832" cy="6580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Anna </a:t>
          </a:r>
          <a:r>
            <a:rPr lang="en-US" sz="1300" kern="1200" dirty="0" err="1"/>
            <a:t>Ryabets</a:t>
          </a:r>
          <a:r>
            <a:rPr lang="en-US" sz="1300" kern="1200" dirty="0"/>
            <a:t> -Lienhard</a:t>
          </a:r>
        </a:p>
      </dsp:txBody>
      <dsp:txXfrm>
        <a:off x="3620929" y="1792383"/>
        <a:ext cx="1096832" cy="6580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EA100-BDCC-9749-AFCA-36D5F8DEA478}">
      <dsp:nvSpPr>
        <dsp:cNvPr id="0" name=""/>
        <dsp:cNvSpPr/>
      </dsp:nvSpPr>
      <dsp:spPr>
        <a:xfrm rot="10800000">
          <a:off x="795665" y="1447"/>
          <a:ext cx="2473029" cy="6910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2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Anet </a:t>
          </a:r>
          <a:r>
            <a:rPr lang="en-US" sz="1600" kern="1200" dirty="0" err="1"/>
            <a:t>Piridzhanyan</a:t>
          </a:r>
          <a:r>
            <a:rPr lang="en-US" sz="1600" kern="1200" dirty="0"/>
            <a:t>: Dietitian</a:t>
          </a:r>
        </a:p>
      </dsp:txBody>
      <dsp:txXfrm rot="10800000">
        <a:off x="968424" y="1447"/>
        <a:ext cx="2300270" cy="691036"/>
      </dsp:txXfrm>
    </dsp:sp>
    <dsp:sp modelId="{F08DBD99-D7DF-6445-9F09-9023366B845B}">
      <dsp:nvSpPr>
        <dsp:cNvPr id="0" name=""/>
        <dsp:cNvSpPr/>
      </dsp:nvSpPr>
      <dsp:spPr>
        <a:xfrm>
          <a:off x="450146" y="1447"/>
          <a:ext cx="691036" cy="69103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6898A-B563-064A-A15E-8038704D3C17}">
      <dsp:nvSpPr>
        <dsp:cNvPr id="0" name=""/>
        <dsp:cNvSpPr/>
      </dsp:nvSpPr>
      <dsp:spPr>
        <a:xfrm rot="10800000">
          <a:off x="795665" y="898763"/>
          <a:ext cx="2473029" cy="6910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2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Brenda Manzanares: Dietitian</a:t>
          </a:r>
        </a:p>
      </dsp:txBody>
      <dsp:txXfrm rot="10800000">
        <a:off x="968424" y="898763"/>
        <a:ext cx="2300270" cy="691036"/>
      </dsp:txXfrm>
    </dsp:sp>
    <dsp:sp modelId="{D06ACC2D-2E26-E446-A536-826E0964BB29}">
      <dsp:nvSpPr>
        <dsp:cNvPr id="0" name=""/>
        <dsp:cNvSpPr/>
      </dsp:nvSpPr>
      <dsp:spPr>
        <a:xfrm>
          <a:off x="450146" y="898763"/>
          <a:ext cx="691036" cy="691036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b="-18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7DF45-F728-BF47-8F11-D7B7CDBC9B2E}">
      <dsp:nvSpPr>
        <dsp:cNvPr id="0" name=""/>
        <dsp:cNvSpPr/>
      </dsp:nvSpPr>
      <dsp:spPr>
        <a:xfrm rot="10800000">
          <a:off x="795665" y="1796079"/>
          <a:ext cx="2473029" cy="6910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2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Coco </a:t>
          </a:r>
          <a:r>
            <a:rPr lang="en-US" sz="1600" kern="1200" dirty="0" err="1"/>
            <a:t>Ocker</a:t>
          </a:r>
          <a:r>
            <a:rPr lang="en-US" sz="1600" kern="1200" dirty="0"/>
            <a:t>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Dietitian</a:t>
          </a:r>
        </a:p>
      </dsp:txBody>
      <dsp:txXfrm rot="10800000">
        <a:off x="968424" y="1796079"/>
        <a:ext cx="2300270" cy="691036"/>
      </dsp:txXfrm>
    </dsp:sp>
    <dsp:sp modelId="{772C4951-3E9E-234C-BE3D-231298B4524B}">
      <dsp:nvSpPr>
        <dsp:cNvPr id="0" name=""/>
        <dsp:cNvSpPr/>
      </dsp:nvSpPr>
      <dsp:spPr>
        <a:xfrm>
          <a:off x="450146" y="1796079"/>
          <a:ext cx="691036" cy="69103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CD3F0-EF64-724A-9CB3-54F5A40295A6}">
      <dsp:nvSpPr>
        <dsp:cNvPr id="0" name=""/>
        <dsp:cNvSpPr/>
      </dsp:nvSpPr>
      <dsp:spPr>
        <a:xfrm rot="10800000">
          <a:off x="826670" y="1571"/>
          <a:ext cx="2596193" cy="69096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69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Priya Patel: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General Pediatrician</a:t>
          </a:r>
        </a:p>
      </dsp:txBody>
      <dsp:txXfrm rot="10800000">
        <a:off x="999412" y="1571"/>
        <a:ext cx="2423451" cy="690967"/>
      </dsp:txXfrm>
    </dsp:sp>
    <dsp:sp modelId="{AD2FD263-944B-F74D-AB9C-C6EC06CC7C5F}">
      <dsp:nvSpPr>
        <dsp:cNvPr id="0" name=""/>
        <dsp:cNvSpPr/>
      </dsp:nvSpPr>
      <dsp:spPr>
        <a:xfrm>
          <a:off x="481186" y="1571"/>
          <a:ext cx="690967" cy="6909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86E74-82F3-EB4C-8E15-14781D38EBFE}">
      <dsp:nvSpPr>
        <dsp:cNvPr id="0" name=""/>
        <dsp:cNvSpPr/>
      </dsp:nvSpPr>
      <dsp:spPr>
        <a:xfrm rot="10800000">
          <a:off x="826670" y="898798"/>
          <a:ext cx="2596193" cy="69096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69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Tiana Meyers-Blank: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General Pediatrician</a:t>
          </a:r>
        </a:p>
      </dsp:txBody>
      <dsp:txXfrm rot="10800000">
        <a:off x="999412" y="898798"/>
        <a:ext cx="2423451" cy="690967"/>
      </dsp:txXfrm>
    </dsp:sp>
    <dsp:sp modelId="{86566B2B-0AD5-9247-8378-C76056FD4E38}">
      <dsp:nvSpPr>
        <dsp:cNvPr id="0" name=""/>
        <dsp:cNvSpPr/>
      </dsp:nvSpPr>
      <dsp:spPr>
        <a:xfrm>
          <a:off x="481186" y="898798"/>
          <a:ext cx="690967" cy="69096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3DDB3-E3C8-CA4C-9B53-D339E1BD29BA}">
      <dsp:nvSpPr>
        <dsp:cNvPr id="0" name=""/>
        <dsp:cNvSpPr/>
      </dsp:nvSpPr>
      <dsp:spPr>
        <a:xfrm rot="10800000">
          <a:off x="826670" y="1796024"/>
          <a:ext cx="2596193" cy="69096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69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Patty Castillo: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General Pediatrician</a:t>
          </a:r>
        </a:p>
      </dsp:txBody>
      <dsp:txXfrm rot="10800000">
        <a:off x="999412" y="1796024"/>
        <a:ext cx="2423451" cy="690967"/>
      </dsp:txXfrm>
    </dsp:sp>
    <dsp:sp modelId="{E0BE299D-DEF2-174B-9815-5D4C26BCF2A9}">
      <dsp:nvSpPr>
        <dsp:cNvPr id="0" name=""/>
        <dsp:cNvSpPr/>
      </dsp:nvSpPr>
      <dsp:spPr>
        <a:xfrm>
          <a:off x="481186" y="1796024"/>
          <a:ext cx="690967" cy="69096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ECA16F-E5E2-3540-AD7B-8132595FD76E}">
      <dsp:nvSpPr>
        <dsp:cNvPr id="0" name=""/>
        <dsp:cNvSpPr/>
      </dsp:nvSpPr>
      <dsp:spPr>
        <a:xfrm>
          <a:off x="0" y="20966"/>
          <a:ext cx="355258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Ahlee Kim</a:t>
          </a:r>
        </a:p>
      </dsp:txBody>
      <dsp:txXfrm>
        <a:off x="28557" y="49523"/>
        <a:ext cx="3495474" cy="527886"/>
      </dsp:txXfrm>
    </dsp:sp>
    <dsp:sp modelId="{FEE521A5-F910-7B46-A4BD-364FB414D663}">
      <dsp:nvSpPr>
        <dsp:cNvPr id="0" name=""/>
        <dsp:cNvSpPr/>
      </dsp:nvSpPr>
      <dsp:spPr>
        <a:xfrm>
          <a:off x="0" y="677966"/>
          <a:ext cx="355258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Sabitha Pillai</a:t>
          </a:r>
        </a:p>
      </dsp:txBody>
      <dsp:txXfrm>
        <a:off x="28557" y="706523"/>
        <a:ext cx="3495474" cy="527886"/>
      </dsp:txXfrm>
    </dsp:sp>
    <dsp:sp modelId="{D21E9F1F-C2EC-D745-A2B2-33C48A39D379}">
      <dsp:nvSpPr>
        <dsp:cNvPr id="0" name=""/>
        <dsp:cNvSpPr/>
      </dsp:nvSpPr>
      <dsp:spPr>
        <a:xfrm>
          <a:off x="0" y="1334966"/>
          <a:ext cx="355258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David Geller</a:t>
          </a:r>
        </a:p>
      </dsp:txBody>
      <dsp:txXfrm>
        <a:off x="28557" y="1363523"/>
        <a:ext cx="3495474" cy="527886"/>
      </dsp:txXfrm>
    </dsp:sp>
    <dsp:sp modelId="{459A6310-AE78-6849-A3F3-B408C2E36273}">
      <dsp:nvSpPr>
        <dsp:cNvPr id="0" name=""/>
        <dsp:cNvSpPr/>
      </dsp:nvSpPr>
      <dsp:spPr>
        <a:xfrm>
          <a:off x="0" y="1991966"/>
          <a:ext cx="355258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Jenny Nguyen</a:t>
          </a:r>
        </a:p>
      </dsp:txBody>
      <dsp:txXfrm>
        <a:off x="28557" y="2020523"/>
        <a:ext cx="3495474" cy="5278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90895-5F04-0D4B-B02A-2EFA97447BCF}">
      <dsp:nvSpPr>
        <dsp:cNvPr id="0" name=""/>
        <dsp:cNvSpPr/>
      </dsp:nvSpPr>
      <dsp:spPr>
        <a:xfrm rot="10800000">
          <a:off x="941744" y="687"/>
          <a:ext cx="3183866" cy="5591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58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Alaina Vidmar</a:t>
          </a:r>
          <a:r>
            <a:rPr lang="en-US" sz="1600" kern="1200" dirty="0"/>
            <a:t>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Medical Director</a:t>
          </a:r>
        </a:p>
      </dsp:txBody>
      <dsp:txXfrm rot="10800000">
        <a:off x="1081537" y="687"/>
        <a:ext cx="3044073" cy="559173"/>
      </dsp:txXfrm>
    </dsp:sp>
    <dsp:sp modelId="{0D4797B8-2B25-B641-AAEF-CF33B62519C2}">
      <dsp:nvSpPr>
        <dsp:cNvPr id="0" name=""/>
        <dsp:cNvSpPr/>
      </dsp:nvSpPr>
      <dsp:spPr>
        <a:xfrm>
          <a:off x="662158" y="687"/>
          <a:ext cx="559173" cy="559173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E1A12-6AAC-5542-9300-799442DDF420}">
      <dsp:nvSpPr>
        <dsp:cNvPr id="0" name=""/>
        <dsp:cNvSpPr/>
      </dsp:nvSpPr>
      <dsp:spPr>
        <a:xfrm rot="10800000">
          <a:off x="941744" y="726777"/>
          <a:ext cx="3183866" cy="5591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58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Shani </a:t>
          </a:r>
          <a:r>
            <a:rPr lang="en-US" sz="1600" kern="1200" dirty="0" err="1"/>
            <a:t>Barkhordarzadeh</a:t>
          </a:r>
          <a:r>
            <a:rPr lang="en-US" sz="1600" kern="1200" dirty="0"/>
            <a:t>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MBSAQIP Coordinator (RN)</a:t>
          </a:r>
        </a:p>
      </dsp:txBody>
      <dsp:txXfrm rot="10800000">
        <a:off x="1081537" y="726777"/>
        <a:ext cx="3044073" cy="559173"/>
      </dsp:txXfrm>
    </dsp:sp>
    <dsp:sp modelId="{C2D39EBC-69A5-D54B-9840-5E173516083E}">
      <dsp:nvSpPr>
        <dsp:cNvPr id="0" name=""/>
        <dsp:cNvSpPr/>
      </dsp:nvSpPr>
      <dsp:spPr>
        <a:xfrm>
          <a:off x="662158" y="726777"/>
          <a:ext cx="559173" cy="55917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0BED0-DB60-444C-899D-4266722EC520}">
      <dsp:nvSpPr>
        <dsp:cNvPr id="0" name=""/>
        <dsp:cNvSpPr/>
      </dsp:nvSpPr>
      <dsp:spPr>
        <a:xfrm rot="10800000">
          <a:off x="941744" y="1452868"/>
          <a:ext cx="3183866" cy="5591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58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Genesis Parada: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Bariatric Coordinator</a:t>
          </a:r>
        </a:p>
      </dsp:txBody>
      <dsp:txXfrm rot="10800000">
        <a:off x="1081537" y="1452868"/>
        <a:ext cx="3044073" cy="559173"/>
      </dsp:txXfrm>
    </dsp:sp>
    <dsp:sp modelId="{62F49864-798F-0148-A49E-96D1000BF44D}">
      <dsp:nvSpPr>
        <dsp:cNvPr id="0" name=""/>
        <dsp:cNvSpPr/>
      </dsp:nvSpPr>
      <dsp:spPr>
        <a:xfrm>
          <a:off x="662158" y="1452868"/>
          <a:ext cx="559173" cy="559173"/>
        </a:xfrm>
        <a:prstGeom prst="ellipse">
          <a:avLst/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900F0-C643-BF40-9087-2378EA6584FF}">
      <dsp:nvSpPr>
        <dsp:cNvPr id="0" name=""/>
        <dsp:cNvSpPr/>
      </dsp:nvSpPr>
      <dsp:spPr>
        <a:xfrm rot="10800000">
          <a:off x="941744" y="2178958"/>
          <a:ext cx="3183866" cy="5591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58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Madeleine Weitzner: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Bariatric Dietitian</a:t>
          </a:r>
        </a:p>
      </dsp:txBody>
      <dsp:txXfrm rot="10800000">
        <a:off x="1081537" y="2178958"/>
        <a:ext cx="3044073" cy="559173"/>
      </dsp:txXfrm>
    </dsp:sp>
    <dsp:sp modelId="{576785E4-0FBE-7546-8DB0-7BFADB84FF77}">
      <dsp:nvSpPr>
        <dsp:cNvPr id="0" name=""/>
        <dsp:cNvSpPr/>
      </dsp:nvSpPr>
      <dsp:spPr>
        <a:xfrm>
          <a:off x="662158" y="2178958"/>
          <a:ext cx="559173" cy="559173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D839C-6FBF-A044-ADE0-E5AD36B99F4A}">
      <dsp:nvSpPr>
        <dsp:cNvPr id="0" name=""/>
        <dsp:cNvSpPr/>
      </dsp:nvSpPr>
      <dsp:spPr>
        <a:xfrm rot="10800000">
          <a:off x="941744" y="2905049"/>
          <a:ext cx="3183866" cy="5591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58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Cynthia Muñoz: Psychologist</a:t>
          </a:r>
        </a:p>
      </dsp:txBody>
      <dsp:txXfrm rot="10800000">
        <a:off x="1081537" y="2905049"/>
        <a:ext cx="3044073" cy="559173"/>
      </dsp:txXfrm>
    </dsp:sp>
    <dsp:sp modelId="{997FEB0A-822E-AB48-909A-2EBB8E969C16}">
      <dsp:nvSpPr>
        <dsp:cNvPr id="0" name=""/>
        <dsp:cNvSpPr/>
      </dsp:nvSpPr>
      <dsp:spPr>
        <a:xfrm>
          <a:off x="662158" y="2905049"/>
          <a:ext cx="559173" cy="559173"/>
        </a:xfrm>
        <a:prstGeom prst="ellipse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6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C9601-D731-524C-9E28-3FC1AFA2E3DC}">
      <dsp:nvSpPr>
        <dsp:cNvPr id="0" name=""/>
        <dsp:cNvSpPr/>
      </dsp:nvSpPr>
      <dsp:spPr>
        <a:xfrm rot="10800000">
          <a:off x="941744" y="3631139"/>
          <a:ext cx="3183866" cy="5591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58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Gisell Figeroa Belteton: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MBSAIP Clinical Reviewer</a:t>
          </a:r>
        </a:p>
      </dsp:txBody>
      <dsp:txXfrm rot="10800000">
        <a:off x="1081537" y="3631139"/>
        <a:ext cx="3044073" cy="559173"/>
      </dsp:txXfrm>
    </dsp:sp>
    <dsp:sp modelId="{F750CE6D-7810-5445-BC4B-915799648BC1}">
      <dsp:nvSpPr>
        <dsp:cNvPr id="0" name=""/>
        <dsp:cNvSpPr/>
      </dsp:nvSpPr>
      <dsp:spPr>
        <a:xfrm>
          <a:off x="662158" y="3631139"/>
          <a:ext cx="559173" cy="55917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20789-B15C-814F-9432-D086EA3BE07C}">
      <dsp:nvSpPr>
        <dsp:cNvPr id="0" name=""/>
        <dsp:cNvSpPr/>
      </dsp:nvSpPr>
      <dsp:spPr>
        <a:xfrm rot="10800000">
          <a:off x="990077" y="2057"/>
          <a:ext cx="3259845" cy="6759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0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Kamran </a:t>
          </a:r>
          <a:r>
            <a:rPr lang="en-US" sz="1600" b="1" kern="1200" dirty="0" err="1"/>
            <a:t>Samakar</a:t>
          </a:r>
          <a:r>
            <a:rPr lang="en-US" sz="1600" kern="1200" dirty="0"/>
            <a:t>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Surgical Director</a:t>
          </a:r>
        </a:p>
      </dsp:txBody>
      <dsp:txXfrm rot="10800000">
        <a:off x="1159065" y="2057"/>
        <a:ext cx="3090857" cy="675954"/>
      </dsp:txXfrm>
    </dsp:sp>
    <dsp:sp modelId="{A0149F5B-976F-F546-A575-54E262AF373A}">
      <dsp:nvSpPr>
        <dsp:cNvPr id="0" name=""/>
        <dsp:cNvSpPr/>
      </dsp:nvSpPr>
      <dsp:spPr>
        <a:xfrm>
          <a:off x="652100" y="2057"/>
          <a:ext cx="675954" cy="675954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B74B9A-3DFE-3E4B-9E81-3D5CCEE2D526}">
      <dsp:nvSpPr>
        <dsp:cNvPr id="0" name=""/>
        <dsp:cNvSpPr/>
      </dsp:nvSpPr>
      <dsp:spPr>
        <a:xfrm rot="10800000">
          <a:off x="990077" y="879789"/>
          <a:ext cx="3259845" cy="6759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0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Aimee Kim: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Pediatric Surgeon</a:t>
          </a:r>
        </a:p>
      </dsp:txBody>
      <dsp:txXfrm rot="10800000">
        <a:off x="1159065" y="879789"/>
        <a:ext cx="3090857" cy="675954"/>
      </dsp:txXfrm>
    </dsp:sp>
    <dsp:sp modelId="{3D773693-05EA-DA42-9D40-F9B269545950}">
      <dsp:nvSpPr>
        <dsp:cNvPr id="0" name=""/>
        <dsp:cNvSpPr/>
      </dsp:nvSpPr>
      <dsp:spPr>
        <a:xfrm>
          <a:off x="652100" y="879789"/>
          <a:ext cx="675954" cy="67595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3227A-F380-7E4A-855F-D0C2BD912DBE}">
      <dsp:nvSpPr>
        <dsp:cNvPr id="0" name=""/>
        <dsp:cNvSpPr/>
      </dsp:nvSpPr>
      <dsp:spPr>
        <a:xfrm rot="10800000">
          <a:off x="990077" y="1757522"/>
          <a:ext cx="3259845" cy="6759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0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Matthew Martin: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Bariatric Surgeon</a:t>
          </a:r>
        </a:p>
      </dsp:txBody>
      <dsp:txXfrm rot="10800000">
        <a:off x="1159065" y="1757522"/>
        <a:ext cx="3090857" cy="675954"/>
      </dsp:txXfrm>
    </dsp:sp>
    <dsp:sp modelId="{43742975-918D-F541-AD00-D29F446DFB5B}">
      <dsp:nvSpPr>
        <dsp:cNvPr id="0" name=""/>
        <dsp:cNvSpPr/>
      </dsp:nvSpPr>
      <dsp:spPr>
        <a:xfrm>
          <a:off x="652100" y="1757522"/>
          <a:ext cx="675954" cy="675954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8000" b="-8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EAA4A-C01A-7B40-A8B1-5BE987B8B1A8}">
      <dsp:nvSpPr>
        <dsp:cNvPr id="0" name=""/>
        <dsp:cNvSpPr/>
      </dsp:nvSpPr>
      <dsp:spPr>
        <a:xfrm rot="10800000">
          <a:off x="990077" y="2635255"/>
          <a:ext cx="3259845" cy="6759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0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Stuart Abel: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Bariatric Surgeon</a:t>
          </a:r>
        </a:p>
      </dsp:txBody>
      <dsp:txXfrm rot="10800000">
        <a:off x="1159065" y="2635255"/>
        <a:ext cx="3090857" cy="675954"/>
      </dsp:txXfrm>
    </dsp:sp>
    <dsp:sp modelId="{FDD4A4E3-E058-DC43-8044-E4AB428D6924}">
      <dsp:nvSpPr>
        <dsp:cNvPr id="0" name=""/>
        <dsp:cNvSpPr/>
      </dsp:nvSpPr>
      <dsp:spPr>
        <a:xfrm>
          <a:off x="652100" y="2635255"/>
          <a:ext cx="675954" cy="67595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5950D-20C2-1D48-BBC5-646ADED4C868}">
      <dsp:nvSpPr>
        <dsp:cNvPr id="0" name=""/>
        <dsp:cNvSpPr/>
      </dsp:nvSpPr>
      <dsp:spPr>
        <a:xfrm rot="10800000">
          <a:off x="990077" y="3512987"/>
          <a:ext cx="3259845" cy="6759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0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Harry Wong: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Bariatric Surgeon</a:t>
          </a:r>
        </a:p>
      </dsp:txBody>
      <dsp:txXfrm rot="10800000">
        <a:off x="1159065" y="3512987"/>
        <a:ext cx="3090857" cy="675954"/>
      </dsp:txXfrm>
    </dsp:sp>
    <dsp:sp modelId="{2576D25D-1B6B-9A42-85BF-6A3260BA228B}">
      <dsp:nvSpPr>
        <dsp:cNvPr id="0" name=""/>
        <dsp:cNvSpPr/>
      </dsp:nvSpPr>
      <dsp:spPr>
        <a:xfrm>
          <a:off x="652100" y="3512987"/>
          <a:ext cx="675954" cy="67595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B01DA-C8CC-D14C-9709-31B8D5DCB0D8}">
      <dsp:nvSpPr>
        <dsp:cNvPr id="0" name=""/>
        <dsp:cNvSpPr/>
      </dsp:nvSpPr>
      <dsp:spPr>
        <a:xfrm>
          <a:off x="0" y="511"/>
          <a:ext cx="388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9399E-BE86-804C-B316-B2ED467AE3F3}">
      <dsp:nvSpPr>
        <dsp:cNvPr id="0" name=""/>
        <dsp:cNvSpPr/>
      </dsp:nvSpPr>
      <dsp:spPr>
        <a:xfrm>
          <a:off x="0" y="511"/>
          <a:ext cx="3886200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Pediatric Surgery: Jim Stein, Chris Gayer, </a:t>
          </a:r>
          <a:r>
            <a:rPr lang="en-US" sz="1700" kern="1200" dirty="0" err="1">
              <a:latin typeface="Gill Sans MT" panose="020B0502020104020203" pitchFamily="34" charset="0"/>
            </a:rPr>
            <a:t>Jemel</a:t>
          </a:r>
          <a:r>
            <a:rPr lang="en-US" sz="1700" kern="1200" dirty="0">
              <a:latin typeface="Gill Sans MT" panose="020B0502020104020203" pitchFamily="34" charset="0"/>
            </a:rPr>
            <a:t> Alston, Surgical APP team</a:t>
          </a:r>
        </a:p>
      </dsp:txBody>
      <dsp:txXfrm>
        <a:off x="0" y="511"/>
        <a:ext cx="3886200" cy="598568"/>
      </dsp:txXfrm>
    </dsp:sp>
    <dsp:sp modelId="{DDE5DD52-145A-D340-92AA-480F538632A5}">
      <dsp:nvSpPr>
        <dsp:cNvPr id="0" name=""/>
        <dsp:cNvSpPr/>
      </dsp:nvSpPr>
      <dsp:spPr>
        <a:xfrm>
          <a:off x="0" y="599079"/>
          <a:ext cx="388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C737A-E7C4-8E43-87B3-9F63EBE0386E}">
      <dsp:nvSpPr>
        <dsp:cNvPr id="0" name=""/>
        <dsp:cNvSpPr/>
      </dsp:nvSpPr>
      <dsp:spPr>
        <a:xfrm>
          <a:off x="0" y="599079"/>
          <a:ext cx="3886200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Peri-Op Services: Victoria Noble</a:t>
          </a:r>
        </a:p>
      </dsp:txBody>
      <dsp:txXfrm>
        <a:off x="0" y="599079"/>
        <a:ext cx="3886200" cy="598568"/>
      </dsp:txXfrm>
    </dsp:sp>
    <dsp:sp modelId="{9E89C287-9C40-4090-BD1B-2928CE3FFDA1}">
      <dsp:nvSpPr>
        <dsp:cNvPr id="0" name=""/>
        <dsp:cNvSpPr/>
      </dsp:nvSpPr>
      <dsp:spPr>
        <a:xfrm>
          <a:off x="0" y="1197648"/>
          <a:ext cx="388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26B16-F627-4014-8F25-AE97F2825D45}">
      <dsp:nvSpPr>
        <dsp:cNvPr id="0" name=""/>
        <dsp:cNvSpPr/>
      </dsp:nvSpPr>
      <dsp:spPr>
        <a:xfrm>
          <a:off x="0" y="1197648"/>
          <a:ext cx="3886200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Anesthesia: Victoria Saites</a:t>
          </a:r>
        </a:p>
      </dsp:txBody>
      <dsp:txXfrm>
        <a:off x="0" y="1197648"/>
        <a:ext cx="3886200" cy="598568"/>
      </dsp:txXfrm>
    </dsp:sp>
    <dsp:sp modelId="{0EDE9978-3A7C-8E4C-AEB1-03B96DA43CCD}">
      <dsp:nvSpPr>
        <dsp:cNvPr id="0" name=""/>
        <dsp:cNvSpPr/>
      </dsp:nvSpPr>
      <dsp:spPr>
        <a:xfrm>
          <a:off x="0" y="1796216"/>
          <a:ext cx="388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193D1-53E0-FF4A-82AD-BEB1887B47D3}">
      <dsp:nvSpPr>
        <dsp:cNvPr id="0" name=""/>
        <dsp:cNvSpPr/>
      </dsp:nvSpPr>
      <dsp:spPr>
        <a:xfrm>
          <a:off x="0" y="1796216"/>
          <a:ext cx="3886200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PICU: Fernando Beltramo</a:t>
          </a:r>
        </a:p>
      </dsp:txBody>
      <dsp:txXfrm>
        <a:off x="0" y="1796216"/>
        <a:ext cx="3886200" cy="598568"/>
      </dsp:txXfrm>
    </dsp:sp>
    <dsp:sp modelId="{32AB5304-6A66-D644-B91A-97E16C184026}">
      <dsp:nvSpPr>
        <dsp:cNvPr id="0" name=""/>
        <dsp:cNvSpPr/>
      </dsp:nvSpPr>
      <dsp:spPr>
        <a:xfrm>
          <a:off x="0" y="2394784"/>
          <a:ext cx="388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0D1BC-E4D7-F640-A093-2C5522A0ED6A}">
      <dsp:nvSpPr>
        <dsp:cNvPr id="0" name=""/>
        <dsp:cNvSpPr/>
      </dsp:nvSpPr>
      <dsp:spPr>
        <a:xfrm>
          <a:off x="0" y="2394784"/>
          <a:ext cx="3886200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Cardiology: Brandy Hattendorf</a:t>
          </a:r>
        </a:p>
      </dsp:txBody>
      <dsp:txXfrm>
        <a:off x="0" y="2394784"/>
        <a:ext cx="3886200" cy="598568"/>
      </dsp:txXfrm>
    </dsp:sp>
    <dsp:sp modelId="{EE727386-FD68-8843-AB19-7D8FAE878AFD}">
      <dsp:nvSpPr>
        <dsp:cNvPr id="0" name=""/>
        <dsp:cNvSpPr/>
      </dsp:nvSpPr>
      <dsp:spPr>
        <a:xfrm>
          <a:off x="0" y="2993352"/>
          <a:ext cx="388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60F78-CDA9-CD4D-A1D6-178CBE76ADF8}">
      <dsp:nvSpPr>
        <dsp:cNvPr id="0" name=""/>
        <dsp:cNvSpPr/>
      </dsp:nvSpPr>
      <dsp:spPr>
        <a:xfrm>
          <a:off x="0" y="2993352"/>
          <a:ext cx="3886200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Pulmonary: Sally Ward, Emily Gillet, and Iris Perez</a:t>
          </a:r>
        </a:p>
      </dsp:txBody>
      <dsp:txXfrm>
        <a:off x="0" y="2993352"/>
        <a:ext cx="3886200" cy="598568"/>
      </dsp:txXfrm>
    </dsp:sp>
    <dsp:sp modelId="{9B5F3FD4-0361-411F-BEA0-F4592CEF48A2}">
      <dsp:nvSpPr>
        <dsp:cNvPr id="0" name=""/>
        <dsp:cNvSpPr/>
      </dsp:nvSpPr>
      <dsp:spPr>
        <a:xfrm>
          <a:off x="0" y="3591921"/>
          <a:ext cx="388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1BBFC-61D4-41CB-A24C-6FE79292A172}">
      <dsp:nvSpPr>
        <dsp:cNvPr id="0" name=""/>
        <dsp:cNvSpPr/>
      </dsp:nvSpPr>
      <dsp:spPr>
        <a:xfrm>
          <a:off x="0" y="3591921"/>
          <a:ext cx="3886200" cy="59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ill Sans MT" panose="020B0502020104020203" pitchFamily="34" charset="0"/>
            </a:rPr>
            <a:t>Gastroenterology: Rohit Kohli &amp; George Yanni</a:t>
          </a:r>
        </a:p>
      </dsp:txBody>
      <dsp:txXfrm>
        <a:off x="0" y="3591921"/>
        <a:ext cx="3886200" cy="598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A3A98A-92F3-4A6D-94F9-BF9B6B76A5D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562A1B9-E094-443F-9F95-33EA2BD0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8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A1B9-E094-443F-9F95-33EA2BD06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40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2C150-C957-FE41-89AA-3A8563759DC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2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A1B9-E094-443F-9F95-33EA2BD06B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498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2A1B9-E094-443F-9F95-33EA2BD06B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2A1B9-E094-443F-9F95-33EA2BD06B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9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2C150-C957-FE41-89AA-3A8563759D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19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2C150-C957-FE41-89AA-3A8563759D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91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2A1B9-E094-443F-9F95-33EA2BD06B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6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FFF28-5850-824A-9209-AE4510BFF9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03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2A1B9-E094-443F-9F95-33EA2BD06B3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9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57B79-8E7B-C741-823C-16629AA3F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19889"/>
            <a:ext cx="6858000" cy="1425673"/>
          </a:xfrm>
        </p:spPr>
        <p:txBody>
          <a:bodyPr anchor="t" anchorCtr="0"/>
          <a:lstStyle>
            <a:lvl1pPr algn="ctr">
              <a:lnSpc>
                <a:spcPts val="54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42B55-B273-2947-9448-F16BB9AA0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37637"/>
            <a:ext cx="6858000" cy="90541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2F3FE-9255-154E-8E19-4826E07DC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86" y="905293"/>
            <a:ext cx="6240620" cy="106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67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41412-5EBC-C24A-9ABE-5077FF7A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57200"/>
            <a:ext cx="2971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5F267-A3D8-1146-A2C0-62C7445F87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76003" y="987426"/>
            <a:ext cx="48875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AA7BA-EB39-0B41-B5FE-21ABA870D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013" y="2057400"/>
            <a:ext cx="2971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C9F21-DF70-B34E-B1D4-DC307EAFAB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98813" y="6167393"/>
            <a:ext cx="5264740" cy="539719"/>
          </a:xfrm>
        </p:spPr>
        <p:txBody>
          <a:bodyPr/>
          <a:lstStyle/>
          <a:p>
            <a:r>
              <a:rPr lang="en-US"/>
              <a:t>DEPARTMENT, DIVISION, PROGRAM, RESEARCH LAB, SERVICE LINE, </a:t>
            </a:r>
            <a:br>
              <a:rPr lang="en-US"/>
            </a:br>
            <a:r>
              <a:rPr lang="en-US"/>
              <a:t>FONT SIZE 12, BOLD, ALL CAPS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67368C-6972-2B44-ACC3-D8E5A368B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472AE-FF42-7F4F-86F0-AC4622453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5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A2D3-F5DA-704B-BDDB-6551B9F0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B6F9E-9FAC-5549-AE1B-173856EF4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C84D9E-1A74-874E-A018-416F91ABA5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DEPARTMENT, DIVISION, PROGRAM, RESEARCH LAB, SERVICE LINE, </a:t>
            </a:r>
            <a:br>
              <a:rPr lang="en-US"/>
            </a:br>
            <a:r>
              <a:rPr lang="en-US"/>
              <a:t>FONT SIZE 12, BOLD, ALL CAPS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FB93C5-556E-3E47-9B17-83BBA623B4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472AE-FF42-7F4F-86F0-AC4622453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72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9D44C-8689-7A45-A001-E20155A2F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9028" y="228600"/>
            <a:ext cx="1914525" cy="5753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B33BF-BF52-794B-8AEB-040AAC2BC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7013" y="228600"/>
            <a:ext cx="5632588" cy="57531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D549D3-9A9D-3D48-AE70-76497396CA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85886" y="6167393"/>
            <a:ext cx="5277667" cy="539719"/>
          </a:xfrm>
        </p:spPr>
        <p:txBody>
          <a:bodyPr/>
          <a:lstStyle/>
          <a:p>
            <a:r>
              <a:rPr lang="en-US"/>
              <a:t>DEPARTMENT, DIVISION, PROGRAM, RESEARCH LAB, SERVICE LINE, </a:t>
            </a:r>
            <a:br>
              <a:rPr lang="en-US"/>
            </a:br>
            <a:r>
              <a:rPr lang="en-US"/>
              <a:t>FONT SIZE 12, BOLD, ALL CAPS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D9E703-B27B-DE43-9B3C-F1D2FFDA4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472AE-FF42-7F4F-86F0-AC4622453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94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F6C55C-07C3-7141-8444-71E87215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916660"/>
            <a:ext cx="8232637" cy="616018"/>
          </a:xfrm>
          <a:prstGeom prst="rect">
            <a:avLst/>
          </a:prstGeom>
        </p:spPr>
        <p:txBody>
          <a:bodyPr anchor="t" anchorCtr="0"/>
          <a:lstStyle>
            <a:lvl1pPr>
              <a:defRPr sz="3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BEE8C83-9D57-1648-8707-888874814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507" y="1791099"/>
            <a:ext cx="8232637" cy="1845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8701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485" y="4205104"/>
            <a:ext cx="7450394" cy="1143000"/>
          </a:xfrm>
        </p:spPr>
        <p:txBody>
          <a:bodyPr/>
          <a:lstStyle>
            <a:lvl1pPr algn="ctr">
              <a:defRPr>
                <a:solidFill>
                  <a:srgbClr val="005A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4885BB4-9631-AF4A-8EC1-2E0C1DA665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76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85BB4-9631-AF4A-8EC1-2E0C1DA6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5A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5A9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4885BB4-9631-AF4A-8EC1-2E0C1DA665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67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85BB4-9631-AF4A-8EC1-2E0C1DA6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65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85BB4-9631-AF4A-8EC1-2E0C1DA6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59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fld id="{D4885BB4-9631-AF4A-8EC1-2E0C1DA665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9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4E9F0D-BA29-8A40-A40B-9B2FDF0EB79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7C8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257B79-8E7B-C741-823C-16629AA3F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19889"/>
            <a:ext cx="6858000" cy="1425673"/>
          </a:xfrm>
        </p:spPr>
        <p:txBody>
          <a:bodyPr anchor="t" anchorCtr="0"/>
          <a:lstStyle>
            <a:lvl1pPr algn="ctr">
              <a:lnSpc>
                <a:spcPts val="54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BC42B55-B273-2947-9448-F16BB9AA0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37637"/>
            <a:ext cx="6858000" cy="90541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CE2F32-546D-FC41-B4F7-0E8F8C3F5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2358" y="896909"/>
            <a:ext cx="6289955" cy="10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78D4C-0641-6E4F-92EE-9B8F0257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61" y="233173"/>
            <a:ext cx="8229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E7163-D420-8946-B0B0-49A9561C9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61" y="1773767"/>
            <a:ext cx="8229600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C78FDA1-331B-8F40-BC42-B10BE8E013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DEPARTMENT, DIVISION, PROGRAM, RESEARCH LAB, SERVICE LINE, </a:t>
            </a:r>
            <a:br>
              <a:rPr lang="en-US"/>
            </a:br>
            <a:r>
              <a:rPr lang="en-US"/>
              <a:t>FONT SIZE 12, BOLD, ALL CAPS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B5B9E3-656C-3943-8C17-BB59039EF2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472AE-FF42-7F4F-86F0-AC4622453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9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92839-02A4-444C-A54A-9AE7562F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576264"/>
            <a:ext cx="82296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34FEE-B31B-9F4A-9FB5-A2248E160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3455989"/>
            <a:ext cx="8229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1710F5-E7F9-EE48-B96F-0FBCE5964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DEPARTMENT, DIVISION, PROGRAM, RESEARCH LAB, SERVICE LINE, </a:t>
            </a:r>
            <a:br>
              <a:rPr lang="en-US"/>
            </a:br>
            <a:r>
              <a:rPr lang="en-US"/>
              <a:t>FONT SIZE 12, BOLD, ALL CAPS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501B89-25B4-5D48-BF99-C65FC9527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472AE-FF42-7F4F-86F0-AC4622453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2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983B-2240-7A4B-81D1-35D05FDC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61" y="233173"/>
            <a:ext cx="8229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4288F-66E1-0947-828A-03D254C86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961" y="1790701"/>
            <a:ext cx="3886200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B9A32-3138-CF4C-9D6D-6433D235A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9647" y="1790701"/>
            <a:ext cx="3883914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EE3CFC-0F14-A34E-AB04-5B7AE11EA9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DEPARTMENT, DIVISION, PROGRAM, RESEARCH LAB, SERVICE LINE, </a:t>
            </a:r>
            <a:br>
              <a:rPr lang="en-US"/>
            </a:br>
            <a:r>
              <a:rPr lang="en-US"/>
              <a:t>FONT SIZE 12, BOLD, ALL CAPS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3BA96-B581-AC44-84C4-3D82D5147E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472AE-FF42-7F4F-86F0-AC4622453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3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C65D-BD2B-6741-B321-859C34DB3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228602"/>
            <a:ext cx="8229600" cy="13334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67577-DB21-2D43-BA47-B60AFA4BB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3" y="1799501"/>
            <a:ext cx="388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B2170-D80C-EF4C-885E-07A81194A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7013" y="2623414"/>
            <a:ext cx="3886200" cy="33582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B40B36-295D-EC40-936A-A6C847B1B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0412" y="1799501"/>
            <a:ext cx="388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3BB3C-E4A8-BE48-8B6F-59EA59E9C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0412" y="2623414"/>
            <a:ext cx="3886200" cy="33582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D77C482-E827-1F4D-AEE8-097741101A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DEPARTMENT, DIVISION, PROGRAM, RESEARCH LAB, SERVICE LINE, </a:t>
            </a:r>
            <a:br>
              <a:rPr lang="en-US"/>
            </a:br>
            <a:r>
              <a:rPr lang="en-US"/>
              <a:t>FONT SIZE 12, BOLD, ALL CAPS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77649F0-05B4-CD4A-8C2E-710A7217E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472AE-FF42-7F4F-86F0-AC4622453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5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0C066-6615-904C-B5D9-49CEFCC5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F636-F5E3-5C46-9948-108CA99007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DEPARTMENT, DIVISION, PROGRAM, RESEARCH LAB, SERVICE LINE, </a:t>
            </a:r>
            <a:br>
              <a:rPr lang="en-US"/>
            </a:br>
            <a:r>
              <a:rPr lang="en-US"/>
              <a:t>FONT SIZE 12, BOLD, ALL CAPS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6B6A2-96EC-3A4C-ADA2-E47D4A91E3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472AE-FF42-7F4F-86F0-AC4622453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9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E7658-EA57-F84D-A42E-7B178EE509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DEPARTMENT, DIVISION, PROGRAM, RESEARCH LAB, SERVICE LINE, </a:t>
            </a:r>
            <a:br>
              <a:rPr lang="en-US"/>
            </a:br>
            <a:r>
              <a:rPr lang="en-US"/>
              <a:t>FONT SIZE 12, BOLD, ALL 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57ECD-7B05-6E4B-B7B1-41DD80E3E8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472AE-FF42-7F4F-86F0-AC4622453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E317-8D8C-F842-9718-9B696C9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57200"/>
            <a:ext cx="2971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AA9AF-B7F6-2442-868D-E1E19F38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003" y="987426"/>
            <a:ext cx="48875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20E89-6934-1D4A-8160-AC770B971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013" y="2057400"/>
            <a:ext cx="2971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39FDEF-3617-9748-9289-993FEA3996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98813" y="6167393"/>
            <a:ext cx="5264740" cy="539719"/>
          </a:xfrm>
        </p:spPr>
        <p:txBody>
          <a:bodyPr/>
          <a:lstStyle/>
          <a:p>
            <a:r>
              <a:rPr lang="en-US"/>
              <a:t>DEPARTMENT, DIVISION, PROGRAM, RESEARCH LAB, SERVICE LINE, </a:t>
            </a:r>
            <a:br>
              <a:rPr lang="en-US"/>
            </a:br>
            <a:r>
              <a:rPr lang="en-US"/>
              <a:t>FONT SIZE 12, BOLD, ALL CAPS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DE1B3-794B-5E40-872F-7648322F62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472AE-FF42-7F4F-86F0-AC4622453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4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38236-9873-274F-839D-14BE42D1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65" y="233173"/>
            <a:ext cx="8229576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2D616-731D-794C-8A54-FB1A712B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953" y="1779208"/>
            <a:ext cx="8229600" cy="4202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48C04-808F-CA42-B512-1E7C82B4C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78629" y="6167393"/>
            <a:ext cx="5284924" cy="5397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DEPARTMENT, DIVISION, PROGRAM, RESEARCH LAB, SERVICE LINE, </a:t>
            </a:r>
            <a:br>
              <a:rPr lang="en-US"/>
            </a:br>
            <a:r>
              <a:rPr lang="en-US"/>
              <a:t>FONT SIZE 12, BOLD, ALL CAPS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E9CF2D-DC27-094B-A4CF-D29529BBAAE8}"/>
              </a:ext>
            </a:extLst>
          </p:cNvPr>
          <p:cNvSpPr/>
          <p:nvPr userDrawn="1"/>
        </p:nvSpPr>
        <p:spPr>
          <a:xfrm>
            <a:off x="8686801" y="0"/>
            <a:ext cx="457199" cy="6858000"/>
          </a:xfrm>
          <a:prstGeom prst="rect">
            <a:avLst/>
          </a:prstGeom>
          <a:solidFill>
            <a:srgbClr val="00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E8E51-405F-B445-8CC3-06A2E9A30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167393"/>
            <a:ext cx="457200" cy="5397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EDA472AE-FF42-7F4F-86F0-AC4622453C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02F3FE-9255-154E-8E19-4826E07DCD9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5" y="6169390"/>
            <a:ext cx="2744463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5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dt="0"/>
  <p:txStyles>
    <p:titleStyle>
      <a:lvl1pPr algn="l" defTabSz="914400" rtl="0" eaLnBrk="1" latinLnBrk="0" hangingPunct="1">
        <a:lnSpc>
          <a:spcPts val="45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5" pos="7608">
          <p15:clr>
            <a:srgbClr val="F26B43"/>
          </p15:clr>
        </p15:guide>
        <p15:guide id="7" pos="144">
          <p15:clr>
            <a:srgbClr val="F26B43"/>
          </p15:clr>
        </p15:guide>
        <p15:guide id="8" orient="horz" pos="1128">
          <p15:clr>
            <a:srgbClr val="F26B43"/>
          </p15:clr>
        </p15:guide>
        <p15:guide id="9" pos="6720">
          <p15:clr>
            <a:srgbClr val="F26B43"/>
          </p15:clr>
        </p15:guide>
        <p15:guide id="10" orient="horz" pos="4176">
          <p15:clr>
            <a:srgbClr val="F26B43"/>
          </p15:clr>
        </p15:guide>
        <p15:guide id="11" pos="7320">
          <p15:clr>
            <a:srgbClr val="F26B43"/>
          </p15:clr>
        </p15:guide>
        <p15:guide id="12" pos="7176">
          <p15:clr>
            <a:srgbClr val="F26B43"/>
          </p15:clr>
        </p15:guide>
        <p15:guide id="13" orient="horz" pos="144">
          <p15:clr>
            <a:srgbClr val="F26B43"/>
          </p15:clr>
        </p15:guide>
        <p15:guide id="14" orient="horz" pos="3768">
          <p15:clr>
            <a:srgbClr val="F26B43"/>
          </p15:clr>
        </p15:guide>
        <p15:guide id="15" orient="horz" pos="98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3650" y="-112875"/>
            <a:ext cx="65931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85BB4-9631-AF4A-8EC1-2E0C1DA6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0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rgbClr val="005A9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33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Kamran.Samakar@vhh.usc.ed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hyperlink" Target="mailto:avidmar@chla.usc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26" Type="http://schemas.openxmlformats.org/officeDocument/2006/relationships/diagramColors" Target="../diagrams/colors6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diagramQuickStyle" Target="../diagrams/quickStyle6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diagramLayout" Target="../diagrams/layout6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diagramData" Target="../diagrams/data6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Relationship Id="rId27" Type="http://schemas.microsoft.com/office/2007/relationships/diagramDrawing" Target="../diagrams/drawin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2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2068" y="2828260"/>
            <a:ext cx="8679864" cy="1416715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Pediatric Bariatric Surgery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168F6E8-E1F6-2A27-CEDD-F9A6E4D93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8882" y="4244975"/>
            <a:ext cx="7146235" cy="2354607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i="0" dirty="0">
                <a:solidFill>
                  <a:srgbClr val="212121"/>
                </a:solidFill>
                <a:effectLst/>
                <a:latin typeface="Gill Sans MT" panose="020B0502020104020203" pitchFamily="34" charset="77"/>
              </a:rPr>
              <a:t>Kamran </a:t>
            </a:r>
            <a:r>
              <a:rPr lang="en-US" sz="2400" b="1" i="0" dirty="0" err="1">
                <a:solidFill>
                  <a:srgbClr val="212121"/>
                </a:solidFill>
                <a:effectLst/>
                <a:latin typeface="Gill Sans MT" panose="020B0502020104020203" pitchFamily="34" charset="77"/>
              </a:rPr>
              <a:t>Samakar</a:t>
            </a:r>
            <a:r>
              <a:rPr lang="en-US" sz="2400" b="1" i="0" dirty="0">
                <a:solidFill>
                  <a:srgbClr val="212121"/>
                </a:solidFill>
                <a:effectLst/>
                <a:latin typeface="Gill Sans MT" panose="020B0502020104020203" pitchFamily="34" charset="77"/>
              </a:rPr>
              <a:t>, MD</a:t>
            </a:r>
          </a:p>
          <a:p>
            <a:r>
              <a:rPr lang="en-US" sz="2400" i="0" dirty="0">
                <a:solidFill>
                  <a:srgbClr val="212121"/>
                </a:solidFill>
                <a:effectLst/>
                <a:latin typeface="Gill Sans MT" panose="020B0502020104020203" pitchFamily="34" charset="77"/>
              </a:rPr>
              <a:t>Associate Professor, General Surgery USC</a:t>
            </a:r>
          </a:p>
          <a:p>
            <a:r>
              <a:rPr lang="en-US" dirty="0">
                <a:solidFill>
                  <a:srgbClr val="212121"/>
                </a:solidFill>
                <a:latin typeface="Gill Sans MT" panose="020B0502020104020203" pitchFamily="34" charset="77"/>
              </a:rPr>
              <a:t>Surgical Director, Bariatric Surgery Program</a:t>
            </a:r>
            <a:endParaRPr lang="en-US" sz="2400" i="0" dirty="0">
              <a:solidFill>
                <a:srgbClr val="212121"/>
              </a:solidFill>
              <a:effectLst/>
              <a:latin typeface="Gill Sans MT" panose="020B0502020104020203" pitchFamily="34" charset="77"/>
            </a:endParaRPr>
          </a:p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</a:rPr>
              <a:t>Alaina Vidmar, MD</a:t>
            </a:r>
          </a:p>
          <a:p>
            <a:r>
              <a:rPr lang="en-US" dirty="0">
                <a:solidFill>
                  <a:prstClr val="black"/>
                </a:solidFill>
                <a:latin typeface="Gill Sans MT" panose="020B0502020104020203" pitchFamily="34" charset="77"/>
              </a:rPr>
              <a:t>Associate Professor, Endocrinology</a:t>
            </a:r>
          </a:p>
          <a:p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</a:rPr>
              <a:t>Medical Director, Bariatric Surgery Program</a:t>
            </a:r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4E5EA305-FD5B-3130-2AA5-F88C105405C7}"/>
              </a:ext>
            </a:extLst>
          </p:cNvPr>
          <p:cNvSpPr txBox="1">
            <a:spLocks/>
          </p:cNvSpPr>
          <p:nvPr/>
        </p:nvSpPr>
        <p:spPr>
          <a:xfrm>
            <a:off x="3671886" y="3776658"/>
            <a:ext cx="4329114" cy="239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8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F2693F-1E91-ACE1-1821-86D5BDDE0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Gill Sans MT" panose="020B0502020104020203" pitchFamily="34" charset="0"/>
              </a:rPr>
              <a:t>CHLA Bariatric Surgery Champions</a:t>
            </a:r>
            <a:br>
              <a:rPr lang="en-US" sz="4000" dirty="0">
                <a:latin typeface="Gill Sans MT" panose="020B0502020104020203" pitchFamily="34" charset="0"/>
              </a:rPr>
            </a:br>
            <a:endParaRPr lang="en-US" sz="4000" dirty="0">
              <a:latin typeface="Gill Sans MT" panose="020B0502020104020203" pitchFamily="34" charset="0"/>
            </a:endParaRP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7D3969ED-5D7D-A3FB-BD8A-4643DCDF9E0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07165360"/>
              </p:ext>
            </p:extLst>
          </p:nvPr>
        </p:nvGraphicFramePr>
        <p:xfrm>
          <a:off x="233363" y="1790698"/>
          <a:ext cx="3886200" cy="419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2" name="Content Placeholder 31">
            <a:extLst>
              <a:ext uri="{FF2B5EF4-FFF2-40B4-BE49-F238E27FC236}">
                <a16:creationId xmlns:a16="http://schemas.microsoft.com/office/drawing/2014/main" id="{70778D9A-CAF1-D127-3C1B-1FE02413675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13427668"/>
              </p:ext>
            </p:extLst>
          </p:nvPr>
        </p:nvGraphicFramePr>
        <p:xfrm>
          <a:off x="4579647" y="1790701"/>
          <a:ext cx="3883914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66976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D993-D6B8-E132-B6CB-9BF5F7BB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3" y="0"/>
            <a:ext cx="8229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Sleeve Gastrectomy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519912-0555-0F28-7F8A-2567169F6E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1506250"/>
            <a:ext cx="3644953" cy="4475449"/>
          </a:xfrm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9DADFB0-88CF-8FF0-C8F3-2C0FBD3FD00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30045270"/>
              </p:ext>
            </p:extLst>
          </p:nvPr>
        </p:nvGraphicFramePr>
        <p:xfrm>
          <a:off x="4094329" y="1528549"/>
          <a:ext cx="4368634" cy="4681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316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53C8-9082-1A54-2A97-02EC0E43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61" y="435315"/>
            <a:ext cx="8229600" cy="1325563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Sleeve Gastrectomy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E3DC30E-CEC6-95D5-C514-A0B5612874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3276599"/>
            <a:ext cx="2250141" cy="225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 descr="Close-up of a human body&#10;&#10;Description automatically generated">
            <a:extLst>
              <a:ext uri="{FF2B5EF4-FFF2-40B4-BE49-F238E27FC236}">
                <a16:creationId xmlns:a16="http://schemas.microsoft.com/office/drawing/2014/main" id="{D8BDE850-2C77-05C3-2A8E-5FCDBF8E3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857901" y="1760878"/>
            <a:ext cx="5123396" cy="350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983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19DA5-8A80-8872-7C10-C717F936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Pre-operative Program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AAD2F41-4B18-482E-C7EB-A9F3E1F254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923587"/>
              </p:ext>
            </p:extLst>
          </p:nvPr>
        </p:nvGraphicFramePr>
        <p:xfrm>
          <a:off x="233960" y="1105469"/>
          <a:ext cx="8336833" cy="4952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9124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1F68F9-5554-2484-AA74-86F565F9D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Gill Sans MT" panose="020B0502020104020203" pitchFamily="34" charset="0"/>
              </a:rPr>
              <a:t>Medical and Surgical Consultation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27D316-4A59-2929-0EB7-06C1B3B1A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Surgical Consultation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DD68A9-995E-53A8-7501-D2B0AF9918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Surgical history</a:t>
            </a:r>
          </a:p>
          <a:p>
            <a:r>
              <a:rPr lang="en-US" dirty="0"/>
              <a:t>Obesity related conditions</a:t>
            </a:r>
          </a:p>
          <a:p>
            <a:r>
              <a:rPr lang="en-US" dirty="0"/>
              <a:t>Weight loss history</a:t>
            </a:r>
          </a:p>
          <a:p>
            <a:r>
              <a:rPr lang="en-US"/>
              <a:t>Gastroenterology screening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2A28B0-3B3B-4DBD-85B2-E51684491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Medical Consultation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FF98611-D90F-0AC9-F90D-A1DFDB1AED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Obesity related conditions</a:t>
            </a:r>
          </a:p>
          <a:p>
            <a:r>
              <a:rPr lang="en-US" dirty="0"/>
              <a:t>Weight loss history</a:t>
            </a:r>
          </a:p>
          <a:p>
            <a:r>
              <a:rPr lang="en-US" dirty="0"/>
              <a:t>Consideration for obesity pharmacotherapy</a:t>
            </a:r>
          </a:p>
          <a:p>
            <a:r>
              <a:rPr lang="en-US" dirty="0"/>
              <a:t>Pulmonary, Cardiology, and Gastroenterology screening</a:t>
            </a:r>
          </a:p>
        </p:txBody>
      </p:sp>
    </p:spTree>
    <p:extLst>
      <p:ext uri="{BB962C8B-B14F-4D97-AF65-F5344CB8AC3E}">
        <p14:creationId xmlns:p14="http://schemas.microsoft.com/office/powerpoint/2010/main" val="1994289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86CE84-9F20-0416-EB78-F3FE5708E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Gill Sans MT" panose="020B0502020104020203" pitchFamily="34" charset="0"/>
              </a:rPr>
              <a:t>Psychology Assessment</a:t>
            </a:r>
          </a:p>
        </p:txBody>
      </p:sp>
    </p:spTree>
    <p:extLst>
      <p:ext uri="{BB962C8B-B14F-4D97-AF65-F5344CB8AC3E}">
        <p14:creationId xmlns:p14="http://schemas.microsoft.com/office/powerpoint/2010/main" val="973358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73B3-8D59-450E-9D16-BC89F1C19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61" y="233173"/>
            <a:ext cx="8229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Mental Health Screening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813B45B-3A99-DA7B-F486-695F95419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950415"/>
              </p:ext>
            </p:extLst>
          </p:nvPr>
        </p:nvGraphicFramePr>
        <p:xfrm>
          <a:off x="233363" y="1333500"/>
          <a:ext cx="8229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537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73B3-8D59-450E-9D16-BC89F1C19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61" y="233173"/>
            <a:ext cx="8229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Mental Health Assessments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813B45B-3A99-DA7B-F486-695F95419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39787"/>
              </p:ext>
            </p:extLst>
          </p:nvPr>
        </p:nvGraphicFramePr>
        <p:xfrm>
          <a:off x="0" y="1223682"/>
          <a:ext cx="8368834" cy="4745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53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86CE84-9F20-0416-EB78-F3FE5708E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Pre-Op Nutrition Curriculum</a:t>
            </a:r>
          </a:p>
        </p:txBody>
      </p:sp>
    </p:spTree>
    <p:extLst>
      <p:ext uri="{BB962C8B-B14F-4D97-AF65-F5344CB8AC3E}">
        <p14:creationId xmlns:p14="http://schemas.microsoft.com/office/powerpoint/2010/main" val="1120819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5C2FB-D228-8CD6-35BE-F6ED72DA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Session 1: Practicing Healthy Habits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41B12DB-D5AA-8298-FB56-C713839329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271130"/>
              </p:ext>
            </p:extLst>
          </p:nvPr>
        </p:nvGraphicFramePr>
        <p:xfrm>
          <a:off x="233961" y="1558736"/>
          <a:ext cx="8229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3801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C0A9B-EF5F-6AA7-63B0-6419B66A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Comprehensive Obesity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BE03A-77DC-C48B-F5B2-686409C569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200" b="0" dirty="0" err="1">
                <a:solidFill>
                  <a:schemeClr val="tx1"/>
                </a:solidFill>
                <a:ea typeface="+mn-ea"/>
                <a:cs typeface="+mn-cs"/>
              </a:rPr>
              <a:t>Hampl</a:t>
            </a:r>
            <a:r>
              <a:rPr lang="en-US" sz="1200" b="0" dirty="0">
                <a:solidFill>
                  <a:schemeClr val="tx1"/>
                </a:solidFill>
                <a:ea typeface="+mn-ea"/>
                <a:cs typeface="+mn-cs"/>
              </a:rPr>
              <a:t> et al. Pediatrics February 2023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F4FF612-5AAF-0ADD-901B-F010895126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403056"/>
              </p:ext>
            </p:extLst>
          </p:nvPr>
        </p:nvGraphicFramePr>
        <p:xfrm>
          <a:off x="233363" y="1304365"/>
          <a:ext cx="8229600" cy="465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8598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FA1CF-673C-0C44-0A84-86ABA6981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Session 2: Meeting Nutrition and Hydration Needs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0123587-A6A1-42EA-55DF-C64FC45BC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258388"/>
              </p:ext>
            </p:extLst>
          </p:nvPr>
        </p:nvGraphicFramePr>
        <p:xfrm>
          <a:off x="233961" y="1773767"/>
          <a:ext cx="8229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6193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82CA-3238-4A99-ADD0-59060D95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Session 3: Protein, Cooking, and Eating Out Tips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CF858A-4DE3-D5E6-7647-8C95864334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35404"/>
              </p:ext>
            </p:extLst>
          </p:nvPr>
        </p:nvGraphicFramePr>
        <p:xfrm>
          <a:off x="233961" y="1773767"/>
          <a:ext cx="8229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2673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53C8-9082-1A54-2A97-02EC0E43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61" y="435315"/>
            <a:ext cx="8229600" cy="1325563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60/60/60 Rule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8A644C8-3768-8328-75A2-4455C2437C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4499573"/>
              </p:ext>
            </p:extLst>
          </p:nvPr>
        </p:nvGraphicFramePr>
        <p:xfrm>
          <a:off x="-342900" y="1000125"/>
          <a:ext cx="8806461" cy="4964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1799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FB8F-9BE3-3D4B-3C0F-903F409F3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Session 4: Protein Supplements and Pre-Surgery Diet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6436DA-F1C0-8DE6-4DE0-D08FFF355C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6779232"/>
              </p:ext>
            </p:extLst>
          </p:nvPr>
        </p:nvGraphicFramePr>
        <p:xfrm>
          <a:off x="233961" y="1773767"/>
          <a:ext cx="8229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951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A37AF-80F9-8EDB-E157-3EF2D654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Lean and Green Diet: Before Surgery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9388B6-7A41-424D-C8E4-AC41348E02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7911079"/>
              </p:ext>
            </p:extLst>
          </p:nvPr>
        </p:nvGraphicFramePr>
        <p:xfrm>
          <a:off x="126386" y="1773766"/>
          <a:ext cx="4005462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89649B1-7DCD-82B3-18AF-A74A347BA3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56" t="12830" r="24357" b="13653"/>
          <a:stretch/>
        </p:blipFill>
        <p:spPr>
          <a:xfrm>
            <a:off x="4469786" y="2078783"/>
            <a:ext cx="4114800" cy="35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47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F3ED-2121-4173-2C02-529D8ED9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Gill Sans MT" panose="020B0502020104020203" pitchFamily="34" charset="0"/>
              </a:rPr>
              <a:t>Session 5: What to eat after surgery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CBDA9C-02F3-68AF-2B41-088E3FEAC7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665292"/>
              </p:ext>
            </p:extLst>
          </p:nvPr>
        </p:nvGraphicFramePr>
        <p:xfrm>
          <a:off x="233961" y="1114425"/>
          <a:ext cx="8229600" cy="4850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6919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9C475D-A561-AD31-FC05-1C90839231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Stage Nutrition Approach Post-op</a:t>
            </a:r>
          </a:p>
        </p:txBody>
      </p:sp>
    </p:spTree>
    <p:extLst>
      <p:ext uri="{BB962C8B-B14F-4D97-AF65-F5344CB8AC3E}">
        <p14:creationId xmlns:p14="http://schemas.microsoft.com/office/powerpoint/2010/main" val="1961903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59C44C-278C-EC8A-D4FB-6A1840F4A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367" t="18030" r="23586" b="15303"/>
          <a:stretch/>
        </p:blipFill>
        <p:spPr>
          <a:xfrm>
            <a:off x="189156" y="0"/>
            <a:ext cx="8156772" cy="60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87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F6A436-E723-7F7F-2CAE-27CF8582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Post-Operative Follow Up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68803E4F-9089-CC3E-5E51-592B42553A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191928"/>
              </p:ext>
            </p:extLst>
          </p:nvPr>
        </p:nvGraphicFramePr>
        <p:xfrm>
          <a:off x="101600" y="1689100"/>
          <a:ext cx="8413750" cy="3800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182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B2B06-76C6-1425-0170-B2128B032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DEACE-C72A-C412-CBC3-CDD060E0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300" dirty="0"/>
              <a:t>Bariatric Pathway Update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26FB0E4-4B0E-96BE-6B9C-026ADC50A8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995830"/>
              </p:ext>
            </p:extLst>
          </p:nvPr>
        </p:nvGraphicFramePr>
        <p:xfrm>
          <a:off x="159657" y="1277257"/>
          <a:ext cx="8200852" cy="4674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372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0FE46-1249-7646-2874-900CCB1BF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62" y="233173"/>
            <a:ext cx="8424681" cy="1325563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Pediatric Criteria for Bariatric Surgery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7691625-D03D-4BC1-E04E-8683DA41BE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347631"/>
              </p:ext>
            </p:extLst>
          </p:nvPr>
        </p:nvGraphicFramePr>
        <p:xfrm>
          <a:off x="233962" y="1674707"/>
          <a:ext cx="8229600" cy="416516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53255">
                  <a:extLst>
                    <a:ext uri="{9D8B030D-6E8A-4147-A177-3AD203B41FA5}">
                      <a16:colId xmlns:a16="http://schemas.microsoft.com/office/drawing/2014/main" val="497909018"/>
                    </a:ext>
                  </a:extLst>
                </a:gridCol>
                <a:gridCol w="5476345">
                  <a:extLst>
                    <a:ext uri="{9D8B030D-6E8A-4147-A177-3AD203B41FA5}">
                      <a16:colId xmlns:a16="http://schemas.microsoft.com/office/drawing/2014/main" val="731061418"/>
                    </a:ext>
                  </a:extLst>
                </a:gridCol>
              </a:tblGrid>
              <a:tr h="342755">
                <a:tc>
                  <a:txBody>
                    <a:bodyPr/>
                    <a:lstStyle/>
                    <a:p>
                      <a:r>
                        <a:rPr lang="en-US">
                          <a:latin typeface="Gill Sans MT" panose="020B0502020104020203" pitchFamily="34" charset="77"/>
                        </a:rPr>
                        <a:t>Weight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Gill Sans MT" panose="020B0502020104020203" pitchFamily="34" charset="77"/>
                        </a:rPr>
                        <a:t>Criteria for Comorbid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670334"/>
                  </a:ext>
                </a:extLst>
              </a:tr>
              <a:tr h="2062043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Class 2 obesity</a:t>
                      </a:r>
                    </a:p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BMI &gt;35 kg/m</a:t>
                      </a:r>
                      <a:r>
                        <a:rPr lang="en-US" baseline="30000" dirty="0">
                          <a:latin typeface="Gill Sans MT" panose="020B0502020104020203" pitchFamily="34" charset="77"/>
                        </a:rPr>
                        <a:t>2</a:t>
                      </a:r>
                    </a:p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%BMI</a:t>
                      </a:r>
                      <a:r>
                        <a:rPr lang="en-US" baseline="-25000" dirty="0">
                          <a:latin typeface="Gill Sans MT" panose="020B0502020104020203" pitchFamily="34" charset="77"/>
                        </a:rPr>
                        <a:t>p95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 &gt;120% of the 95</a:t>
                      </a:r>
                      <a:r>
                        <a:rPr lang="en-US" baseline="30000" dirty="0">
                          <a:latin typeface="Gill Sans MT" panose="020B0502020104020203" pitchFamily="34" charset="77"/>
                        </a:rPr>
                        <a:t>th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 percentile for age and sex</a:t>
                      </a:r>
                    </a:p>
                    <a:p>
                      <a:endParaRPr lang="en-US" dirty="0">
                        <a:latin typeface="Gill Sans MT" panose="020B0502020104020203" pitchFamily="34" charset="77"/>
                      </a:endParaRPr>
                    </a:p>
                    <a:p>
                      <a:r>
                        <a:rPr lang="en-US" b="1" dirty="0">
                          <a:latin typeface="Gill Sans MT" panose="020B0502020104020203" pitchFamily="34" charset="77"/>
                        </a:rPr>
                        <a:t>Whichever is 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Gill Sans MT" panose="020B0502020104020203" pitchFamily="34" charset="77"/>
                        </a:rPr>
                        <a:t>Clinically significant disease:</a:t>
                      </a:r>
                    </a:p>
                    <a:p>
                      <a:pPr algn="just"/>
                      <a:r>
                        <a:rPr lang="en-US" dirty="0">
                          <a:latin typeface="Gill Sans MT" panose="020B0502020104020203" pitchFamily="34" charset="77"/>
                        </a:rPr>
                        <a:t>Type 2 Diabetes, increased intracranial hypertension, metabolic dysfunction associated </a:t>
                      </a:r>
                      <a:r>
                        <a:rPr lang="en-US" dirty="0" err="1">
                          <a:latin typeface="Gill Sans MT" panose="020B0502020104020203" pitchFamily="34" charset="77"/>
                        </a:rPr>
                        <a:t>steatotic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 liver disease, Blount disease, slipped capital femoral epiphysis, gastroesophageal reflux, obstructive sleep apnea, HTN, hyperlipidemia, insulin resistance, depressed health-related quality of life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56350"/>
                  </a:ext>
                </a:extLst>
              </a:tr>
              <a:tr h="1605788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Class 3 obesity</a:t>
                      </a:r>
                    </a:p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BMI &gt; 40 kg/m</a:t>
                      </a:r>
                      <a:r>
                        <a:rPr lang="en-US" baseline="30000" dirty="0">
                          <a:latin typeface="Gill Sans MT" panose="020B0502020104020203" pitchFamily="34" charset="77"/>
                        </a:rPr>
                        <a:t>2</a:t>
                      </a:r>
                    </a:p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%BMI</a:t>
                      </a:r>
                      <a:r>
                        <a:rPr lang="en-US" baseline="-25000" dirty="0">
                          <a:latin typeface="Gill Sans MT" panose="020B0502020104020203" pitchFamily="34" charset="77"/>
                        </a:rPr>
                        <a:t>p95 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&gt; 140% of the 95</a:t>
                      </a:r>
                      <a:r>
                        <a:rPr lang="en-US" baseline="30000" dirty="0">
                          <a:latin typeface="Gill Sans MT" panose="020B0502020104020203" pitchFamily="34" charset="77"/>
                        </a:rPr>
                        <a:t>th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 percentile for age and sex</a:t>
                      </a:r>
                    </a:p>
                    <a:p>
                      <a:endParaRPr lang="en-US" dirty="0">
                        <a:latin typeface="Gill Sans MT" panose="020B0502020104020203" pitchFamily="34" charset="77"/>
                      </a:endParaRPr>
                    </a:p>
                    <a:p>
                      <a:r>
                        <a:rPr lang="en-US" b="1" dirty="0">
                          <a:latin typeface="Gill Sans MT" panose="020B0502020104020203" pitchFamily="34" charset="77"/>
                        </a:rPr>
                        <a:t>Whichever is 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Not required but commonly 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5853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CCE21F5-B95C-3A09-DF7A-04E518B6BA51}"/>
              </a:ext>
            </a:extLst>
          </p:cNvPr>
          <p:cNvSpPr txBox="1"/>
          <p:nvPr/>
        </p:nvSpPr>
        <p:spPr>
          <a:xfrm>
            <a:off x="2986507" y="6179798"/>
            <a:ext cx="5672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latin typeface="Gill Sans MT" panose="020B0502020104020203" pitchFamily="34" charset="77"/>
              </a:rPr>
              <a:t>Chalklin</a:t>
            </a:r>
            <a:r>
              <a:rPr lang="en-US" sz="1200" dirty="0">
                <a:latin typeface="Gill Sans MT" panose="020B0502020104020203" pitchFamily="34" charset="77"/>
              </a:rPr>
              <a:t> CG, Ryan Harper EG, Beamish AJ. Metabolic and Bariatric Surgery in Adolescents. </a:t>
            </a:r>
            <a:r>
              <a:rPr lang="en-US" sz="1200" dirty="0" err="1">
                <a:latin typeface="Gill Sans MT" panose="020B0502020104020203" pitchFamily="34" charset="77"/>
              </a:rPr>
              <a:t>Curr</a:t>
            </a:r>
            <a:r>
              <a:rPr lang="en-US" sz="1200" dirty="0">
                <a:latin typeface="Gill Sans MT" panose="020B0502020104020203" pitchFamily="34" charset="77"/>
              </a:rPr>
              <a:t> </a:t>
            </a:r>
            <a:r>
              <a:rPr lang="en-US" sz="1200" dirty="0" err="1">
                <a:latin typeface="Gill Sans MT" panose="020B0502020104020203" pitchFamily="34" charset="77"/>
              </a:rPr>
              <a:t>Obes</a:t>
            </a:r>
            <a:r>
              <a:rPr lang="en-US" sz="1200" dirty="0">
                <a:latin typeface="Gill Sans MT" panose="020B0502020104020203" pitchFamily="34" charset="77"/>
              </a:rPr>
              <a:t> Rep. 2021 Jun;10(2):61-69. </a:t>
            </a:r>
            <a:r>
              <a:rPr lang="en-US" sz="1200" dirty="0" err="1">
                <a:latin typeface="Gill Sans MT" panose="020B0502020104020203" pitchFamily="34" charset="77"/>
              </a:rPr>
              <a:t>doi</a:t>
            </a:r>
            <a:r>
              <a:rPr lang="en-US" sz="1200" dirty="0">
                <a:latin typeface="Gill Sans MT" panose="020B0502020104020203" pitchFamily="34" charset="77"/>
              </a:rPr>
              <a:t>: 10.1007/s13679-021-00423-3. </a:t>
            </a:r>
            <a:r>
              <a:rPr lang="en-US" sz="1200" dirty="0" err="1">
                <a:latin typeface="Gill Sans MT" panose="020B0502020104020203" pitchFamily="34" charset="77"/>
              </a:rPr>
              <a:t>Epub</a:t>
            </a:r>
            <a:r>
              <a:rPr lang="en-US" sz="1200" dirty="0">
                <a:latin typeface="Gill Sans MT" panose="020B0502020104020203" pitchFamily="34" charset="77"/>
              </a:rPr>
              <a:t> 2021 Mar 16. PMID: 33725324; PMCID: PMC8159783.</a:t>
            </a:r>
          </a:p>
        </p:txBody>
      </p:sp>
    </p:spTree>
    <p:extLst>
      <p:ext uri="{BB962C8B-B14F-4D97-AF65-F5344CB8AC3E}">
        <p14:creationId xmlns:p14="http://schemas.microsoft.com/office/powerpoint/2010/main" val="4170449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2B17A-260E-23E2-581A-A13A7B6F4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24E4-BCAC-49BF-4BE2-2FFE3DD6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300" dirty="0"/>
              <a:t>Demographic Data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4326A554-DC41-1010-901D-F79F5D86CD23}"/>
              </a:ext>
            </a:extLst>
          </p:cNvPr>
          <p:cNvGraphicFramePr>
            <a:graphicFrameLocks/>
          </p:cNvGraphicFramePr>
          <p:nvPr/>
        </p:nvGraphicFramePr>
        <p:xfrm>
          <a:off x="354723" y="1145627"/>
          <a:ext cx="8074574" cy="464797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418524">
                  <a:extLst>
                    <a:ext uri="{9D8B030D-6E8A-4147-A177-3AD203B41FA5}">
                      <a16:colId xmlns:a16="http://schemas.microsoft.com/office/drawing/2014/main" val="1766321083"/>
                    </a:ext>
                  </a:extLst>
                </a:gridCol>
                <a:gridCol w="1115581">
                  <a:extLst>
                    <a:ext uri="{9D8B030D-6E8A-4147-A177-3AD203B41FA5}">
                      <a16:colId xmlns:a16="http://schemas.microsoft.com/office/drawing/2014/main" val="1346496787"/>
                    </a:ext>
                  </a:extLst>
                </a:gridCol>
                <a:gridCol w="1778084">
                  <a:extLst>
                    <a:ext uri="{9D8B030D-6E8A-4147-A177-3AD203B41FA5}">
                      <a16:colId xmlns:a16="http://schemas.microsoft.com/office/drawing/2014/main" val="467780597"/>
                    </a:ext>
                  </a:extLst>
                </a:gridCol>
                <a:gridCol w="1145715">
                  <a:extLst>
                    <a:ext uri="{9D8B030D-6E8A-4147-A177-3AD203B41FA5}">
                      <a16:colId xmlns:a16="http://schemas.microsoft.com/office/drawing/2014/main" val="2464393311"/>
                    </a:ext>
                  </a:extLst>
                </a:gridCol>
                <a:gridCol w="1616670">
                  <a:extLst>
                    <a:ext uri="{9D8B030D-6E8A-4147-A177-3AD203B41FA5}">
                      <a16:colId xmlns:a16="http://schemas.microsoft.com/office/drawing/2014/main" val="3900542105"/>
                    </a:ext>
                  </a:extLst>
                </a:gridCol>
              </a:tblGrid>
              <a:tr h="7426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Patient Characteristic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Overall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 = 275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Completed Surgery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 = 88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Active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 = 113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Exited Pathway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 = 74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3887297215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Demographics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2705492782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Age (years), mean </a:t>
                      </a:r>
                      <a:r>
                        <a:rPr lang="en-US" sz="16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US" sz="1600">
                          <a:effectLst/>
                        </a:rPr>
                        <a:t> SD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13.5 </a:t>
                      </a:r>
                      <a:r>
                        <a:rPr lang="en-US" sz="16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US" sz="1600" dirty="0">
                          <a:effectLst/>
                        </a:rPr>
                        <a:t> 1.12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15.95 </a:t>
                      </a:r>
                      <a:r>
                        <a:rPr lang="en-US" sz="16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US" sz="1600">
                          <a:effectLst/>
                        </a:rPr>
                        <a:t> 0.09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13.5 </a:t>
                      </a:r>
                      <a:r>
                        <a:rPr lang="en-US" sz="16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US" sz="1600" dirty="0">
                          <a:effectLst/>
                        </a:rPr>
                        <a:t> 1.0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15.2 </a:t>
                      </a:r>
                      <a:r>
                        <a:rPr lang="en-US" sz="16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US" sz="1600" dirty="0">
                          <a:effectLst/>
                        </a:rPr>
                        <a:t> 1.2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2987154534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Sex, n (%)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293426655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   Male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97 (36)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32 (36)</a:t>
                      </a: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34 (31)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 (40)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2143871017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   Female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178 (64)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56 (64)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78 (69)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 (60)</a:t>
                      </a: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82453085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Ethnicity, n (%)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830456974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   Hispanic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225 (85)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71 (85)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99 (89)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62 (87)</a:t>
                      </a: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126932519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Race, n (%)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1301092021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 Asian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3068789308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  Black or African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2214179913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 Hispanic or Latino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228</a:t>
                      </a: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95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2981245963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 White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</a:t>
                      </a:r>
                      <a:endParaRPr lang="en-US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633489934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Insurance, n (%)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3442858111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  Private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n-lt"/>
                        </a:rPr>
                        <a:t>57 (15)</a:t>
                      </a: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26 (30)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23 (20)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8 (11)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2396804422"/>
                  </a:ext>
                </a:extLst>
              </a:tr>
              <a:tr h="260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  Public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n-lt"/>
                        </a:rPr>
                        <a:t>212 (85)</a:t>
                      </a: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62 (70)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90 (80)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66 (89)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1330445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014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3DF2A-F388-B1D3-E71F-0CEDB60B1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7F3D-C0D3-9E1A-5152-84A3842E5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Medical Information at Baseline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4BBACA4-FEC5-3C08-A5C7-3790498CF70B}"/>
              </a:ext>
            </a:extLst>
          </p:cNvPr>
          <p:cNvGraphicFramePr>
            <a:graphicFrameLocks/>
          </p:cNvGraphicFramePr>
          <p:nvPr/>
        </p:nvGraphicFramePr>
        <p:xfrm>
          <a:off x="233961" y="1135117"/>
          <a:ext cx="8135005" cy="44381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31117">
                  <a:extLst>
                    <a:ext uri="{9D8B030D-6E8A-4147-A177-3AD203B41FA5}">
                      <a16:colId xmlns:a16="http://schemas.microsoft.com/office/drawing/2014/main" val="1772365571"/>
                    </a:ext>
                  </a:extLst>
                </a:gridCol>
                <a:gridCol w="1765399">
                  <a:extLst>
                    <a:ext uri="{9D8B030D-6E8A-4147-A177-3AD203B41FA5}">
                      <a16:colId xmlns:a16="http://schemas.microsoft.com/office/drawing/2014/main" val="3323921350"/>
                    </a:ext>
                  </a:extLst>
                </a:gridCol>
                <a:gridCol w="1863477">
                  <a:extLst>
                    <a:ext uri="{9D8B030D-6E8A-4147-A177-3AD203B41FA5}">
                      <a16:colId xmlns:a16="http://schemas.microsoft.com/office/drawing/2014/main" val="3283421675"/>
                    </a:ext>
                  </a:extLst>
                </a:gridCol>
                <a:gridCol w="1275012">
                  <a:extLst>
                    <a:ext uri="{9D8B030D-6E8A-4147-A177-3AD203B41FA5}">
                      <a16:colId xmlns:a16="http://schemas.microsoft.com/office/drawing/2014/main" val="1026999407"/>
                    </a:ext>
                  </a:extLst>
                </a:gridCol>
              </a:tblGrid>
              <a:tr h="477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Patient Characteristic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Overall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N = 265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Completers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N = 83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Active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N = 111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3515890997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BMI, (kg/m</a:t>
                      </a:r>
                      <a:r>
                        <a:rPr lang="en-US" sz="1600" b="1" baseline="30000" dirty="0">
                          <a:effectLst/>
                        </a:rPr>
                        <a:t>2</a:t>
                      </a:r>
                      <a:r>
                        <a:rPr lang="en-US" sz="1600" b="1" dirty="0">
                          <a:effectLst/>
                        </a:rPr>
                        <a:t>), mean </a:t>
                      </a:r>
                      <a:r>
                        <a:rPr lang="en-US" sz="1600" b="1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US" sz="1600" b="1" dirty="0">
                          <a:effectLst/>
                        </a:rPr>
                        <a:t> SD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51 ± 4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61 ± 6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56 ± 3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404370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   Range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2950369439"/>
                  </a:ext>
                </a:extLst>
              </a:tr>
              <a:tr h="2017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Obesity Related Co-morbidities, n (%)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315222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Type 2 Diabetes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61 (23)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 (24)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 (29)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2123488721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Pre-Diabetes (HbA1c 5.7-6.4%)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132 (50)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40 (48)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23 (80)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512882060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Obstructive Sleep Apnea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198 (70)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53 (64)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28 (80)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2509224453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Polycystic Ovarian Syndrome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39 (25)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17 (20)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7 (20)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4292907924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ALT &gt; 80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119 (45)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35 (42)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15 (43)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1460899243"/>
                  </a:ext>
                </a:extLst>
              </a:tr>
              <a:tr h="2929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Dyslipidemia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210 (79)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60 (72)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100 (90)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4180556431"/>
                  </a:ext>
                </a:extLst>
              </a:tr>
              <a:tr h="2300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Obesity Pharmacotherapy, n (%)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238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77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71</a:t>
                      </a:r>
                      <a:endParaRPr lang="en-US" sz="1600" b="1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387616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Phentermine monotherapy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1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2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438768093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Topiramate monotherapy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5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5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2879466094"/>
                  </a:ext>
                </a:extLst>
              </a:tr>
              <a:tr h="1475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Phentermine/Topiramate combination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16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10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4164378917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Semaglutide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36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30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3006126823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Liraglutide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3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2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365314861"/>
                  </a:ext>
                </a:extLst>
              </a:tr>
              <a:tr h="2385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Vyvanse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2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138" marR="29138" marT="0" marB="0"/>
                </a:tc>
                <a:extLst>
                  <a:ext uri="{0D108BD9-81ED-4DB2-BD59-A6C34878D82A}">
                    <a16:rowId xmlns:a16="http://schemas.microsoft.com/office/drawing/2014/main" val="183089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988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BC319-3264-C2A0-61D9-F1EBE533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Support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8A14A-D64D-73FF-D30B-D1771E52C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Offered every other month virtually</a:t>
            </a:r>
          </a:p>
          <a:p>
            <a:r>
              <a:rPr lang="en-US" dirty="0"/>
              <a:t>Conducted by Maddie Weitzner and Cynthia Munoz</a:t>
            </a:r>
          </a:p>
          <a:p>
            <a:r>
              <a:rPr lang="en-US" dirty="0"/>
              <a:t>Diverse topics covered</a:t>
            </a:r>
          </a:p>
          <a:p>
            <a:r>
              <a:rPr lang="en-US" dirty="0"/>
              <a:t>Pre and post operative cohorts invited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4131EB-706A-5F17-437D-3D302C3CB14D}"/>
              </a:ext>
            </a:extLst>
          </p:cNvPr>
          <p:cNvSpPr/>
          <p:nvPr/>
        </p:nvSpPr>
        <p:spPr>
          <a:xfrm>
            <a:off x="5906060" y="999563"/>
            <a:ext cx="1131234" cy="1008531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ED7CB1-9141-E4DB-7ED9-B458A935C42D}"/>
              </a:ext>
            </a:extLst>
          </p:cNvPr>
          <p:cNvSpPr/>
          <p:nvPr/>
        </p:nvSpPr>
        <p:spPr>
          <a:xfrm>
            <a:off x="7322484" y="999563"/>
            <a:ext cx="1023657" cy="100853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6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41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C4650AF-71DA-4DBF-8BA0-4A62BB08A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Key Takeaways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BA7DB724-D941-4426-B3CA-158ACA00D763}"/>
              </a:ext>
            </a:extLst>
          </p:cNvPr>
          <p:cNvSpPr txBox="1">
            <a:spLocks/>
          </p:cNvSpPr>
          <p:nvPr/>
        </p:nvSpPr>
        <p:spPr>
          <a:xfrm>
            <a:off x="6045398" y="6468224"/>
            <a:ext cx="2783444" cy="389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005A9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ADFDD-14B6-D9E1-0AD2-ACEFE46CC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Obesity is a chronic disease</a:t>
            </a:r>
          </a:p>
          <a:p>
            <a:r>
              <a:rPr lang="en-US" dirty="0">
                <a:latin typeface="Gill Sans MT" panose="020B0502020104020203" pitchFamily="34" charset="0"/>
              </a:rPr>
              <a:t>Weight stigma is a significant barrier to access</a:t>
            </a:r>
          </a:p>
          <a:p>
            <a:r>
              <a:rPr lang="en-US" dirty="0">
                <a:latin typeface="Gill Sans MT" panose="020B0502020104020203" pitchFamily="34" charset="0"/>
              </a:rPr>
              <a:t>Metabolic &amp; Bariatric surgery is a viable option</a:t>
            </a:r>
          </a:p>
          <a:p>
            <a:r>
              <a:rPr lang="en-US" dirty="0">
                <a:latin typeface="Gill Sans MT" panose="020B0502020104020203" pitchFamily="34" charset="0"/>
              </a:rPr>
              <a:t>Disparities in care and underutilization remain a serious barrier to equity</a:t>
            </a:r>
          </a:p>
          <a:p>
            <a:r>
              <a:rPr lang="en-US" dirty="0">
                <a:latin typeface="Gill Sans MT" panose="020B0502020104020203" pitchFamily="34" charset="0"/>
              </a:rPr>
              <a:t>Comprehensive care depends on multi-modal therapy</a:t>
            </a:r>
          </a:p>
          <a:p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07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A44E-BC0F-FADF-5F82-C59B2C3C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How to refer a patient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2B86E68-0609-FB1D-002B-233541BCE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2868303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9981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90A563-E152-B5DF-BCAC-9EB5427F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5497841"/>
            <a:ext cx="78867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Questions: 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3"/>
              </a:rPr>
              <a:t>Kamran.Samakar@med.usc.edu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4"/>
              </a:rPr>
              <a:t>avidmar@chla.usc.edu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Graphic 16" descr="Email">
            <a:extLst>
              <a:ext uri="{FF2B5EF4-FFF2-40B4-BE49-F238E27FC236}">
                <a16:creationId xmlns:a16="http://schemas.microsoft.com/office/drawing/2014/main" id="{462F046D-C255-A694-7787-46A51D19A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6238" y="171710"/>
            <a:ext cx="4629236" cy="4629236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DA735B6E-13E8-13F0-126F-42042583CEE8}"/>
              </a:ext>
            </a:extLst>
          </p:cNvPr>
          <p:cNvSpPr txBox="1">
            <a:spLocks/>
          </p:cNvSpPr>
          <p:nvPr/>
        </p:nvSpPr>
        <p:spPr>
          <a:xfrm>
            <a:off x="456056" y="171710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Gill Sans MT" panose="020B0502020104020203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75850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77928F-76DC-6078-E0A5-E421F2B4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Obesity Care at CHLA</a:t>
            </a:r>
          </a:p>
        </p:txBody>
      </p:sp>
    </p:spTree>
    <p:extLst>
      <p:ext uri="{BB962C8B-B14F-4D97-AF65-F5344CB8AC3E}">
        <p14:creationId xmlns:p14="http://schemas.microsoft.com/office/powerpoint/2010/main" val="240063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69D8-7704-0352-C8CA-F9DD86A18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89453"/>
            <a:ext cx="78867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Obesity Medicine at CHLA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A3720C2-C080-2571-F2AD-7514C4E14953}"/>
              </a:ext>
            </a:extLst>
          </p:cNvPr>
          <p:cNvGraphicFramePr/>
          <p:nvPr/>
        </p:nvGraphicFramePr>
        <p:xfrm>
          <a:off x="2871963" y="1068965"/>
          <a:ext cx="3552588" cy="2451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4489734-8255-DF99-9375-759CE7B54368}"/>
              </a:ext>
            </a:extLst>
          </p:cNvPr>
          <p:cNvGraphicFramePr/>
          <p:nvPr/>
        </p:nvGraphicFramePr>
        <p:xfrm>
          <a:off x="4056994" y="3861973"/>
          <a:ext cx="4719144" cy="270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A0B4A1B7-1E72-F4CE-BD7D-E5EFD286D9E7}"/>
              </a:ext>
            </a:extLst>
          </p:cNvPr>
          <p:cNvGraphicFramePr>
            <a:graphicFrameLocks/>
          </p:cNvGraphicFramePr>
          <p:nvPr/>
        </p:nvGraphicFramePr>
        <p:xfrm>
          <a:off x="5734658" y="1032264"/>
          <a:ext cx="3718842" cy="2488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D42C0D9-5B26-E07F-B741-8DB5654154D0}"/>
              </a:ext>
            </a:extLst>
          </p:cNvPr>
          <p:cNvGraphicFramePr/>
          <p:nvPr/>
        </p:nvGraphicFramePr>
        <p:xfrm>
          <a:off x="-412706" y="1032263"/>
          <a:ext cx="3904051" cy="2488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60C7808-1E4F-F43F-3DA0-50845F86BC1F}"/>
              </a:ext>
            </a:extLst>
          </p:cNvPr>
          <p:cNvGraphicFramePr/>
          <p:nvPr/>
        </p:nvGraphicFramePr>
        <p:xfrm>
          <a:off x="243284" y="3971342"/>
          <a:ext cx="3552588" cy="259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374780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77340-9152-EF97-B7E6-8001F5D6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06" y="494414"/>
            <a:ext cx="7900987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REACH-KIDS Reverse Consult Model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C99BC6-B4D6-069F-76F1-3F4B978C2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735"/>
          <a:stretch/>
        </p:blipFill>
        <p:spPr>
          <a:xfrm>
            <a:off x="0" y="1576435"/>
            <a:ext cx="8619565" cy="43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3A827-7180-EF7B-C72E-43CA2F890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D438-6B44-89B0-E66D-59076F07E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latin typeface="Gill Sans MT" panose="020B0502020104020203" pitchFamily="34" charset="0"/>
              </a:rPr>
              <a:t>Pediatric Metabolic and Bariatric Surgery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EE9CB-B7BB-5810-65D3-0311A4079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07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2396-B9F4-4DC8-BCAF-DEE9C8806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latin typeface="Gill Sans MT" panose="020B0502020104020203" pitchFamily="34" charset="0"/>
              </a:rPr>
              <a:t>CHLA Pediatric Metabolic and Bariatric Surgery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6A0D6-1CAF-4963-8265-4227CCBF4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0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69D8-7704-0352-C8CA-F9DD86A1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CHLA Bariatric Surgery Team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66148DA1-7E26-FD73-127D-7A68CACC773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119563" y="1790700"/>
          <a:ext cx="4787769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BC5718E5-20D6-EC37-D631-38C8CF85AA1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-330024" y="1790700"/>
          <a:ext cx="4902023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940199C8-09C2-7F44-EF9F-5B53E6070550}"/>
              </a:ext>
            </a:extLst>
          </p:cNvPr>
          <p:cNvSpPr/>
          <p:nvPr/>
        </p:nvSpPr>
        <p:spPr>
          <a:xfrm>
            <a:off x="4686256" y="1790700"/>
            <a:ext cx="676365" cy="676365"/>
          </a:xfrm>
          <a:prstGeom prst="ellipse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21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LA Color Palette">
      <a:dk1>
        <a:sysClr val="windowText" lastClr="000000"/>
      </a:dk1>
      <a:lt1>
        <a:sysClr val="window" lastClr="FFFFFF"/>
      </a:lt1>
      <a:dk2>
        <a:srgbClr val="005A97"/>
      </a:dk2>
      <a:lt2>
        <a:srgbClr val="EEECE1"/>
      </a:lt2>
      <a:accent1>
        <a:srgbClr val="00B4ED"/>
      </a:accent1>
      <a:accent2>
        <a:srgbClr val="5BBA4B"/>
      </a:accent2>
      <a:accent3>
        <a:srgbClr val="74388B"/>
      </a:accent3>
      <a:accent4>
        <a:srgbClr val="EE2C3C"/>
      </a:accent4>
      <a:accent5>
        <a:srgbClr val="00A9BF"/>
      </a:accent5>
      <a:accent6>
        <a:srgbClr val="F68B1F"/>
      </a:accent6>
      <a:hlink>
        <a:srgbClr val="00B4ED"/>
      </a:hlink>
      <a:folHlink>
        <a:srgbClr val="005A9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f997aef-1bcd-438b-a8db-706dce72ff67}" enabled="1" method="Standard" siteId="{a63249ac-3e0b-4a24-9e0c-c90ab9891e3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13110</TotalTime>
  <Words>1518</Words>
  <Application>Microsoft Office PowerPoint</Application>
  <PresentationFormat>On-screen Show (4:3)</PresentationFormat>
  <Paragraphs>394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Gill Sans MT</vt:lpstr>
      <vt:lpstr>Symbol</vt:lpstr>
      <vt:lpstr>Trebuchet MS</vt:lpstr>
      <vt:lpstr>Office Theme</vt:lpstr>
      <vt:lpstr>1_Office Theme</vt:lpstr>
      <vt:lpstr>Pediatric Bariatric Surgery</vt:lpstr>
      <vt:lpstr>Comprehensive Obesity Treatment</vt:lpstr>
      <vt:lpstr>Pediatric Criteria for Bariatric Surgery</vt:lpstr>
      <vt:lpstr>Obesity Care at CHLA</vt:lpstr>
      <vt:lpstr>Obesity Medicine at CHLA</vt:lpstr>
      <vt:lpstr>REACH-KIDS Reverse Consult Model</vt:lpstr>
      <vt:lpstr>Pediatric Metabolic and Bariatric Surgery</vt:lpstr>
      <vt:lpstr>CHLA Pediatric Metabolic and Bariatric Surgery Program</vt:lpstr>
      <vt:lpstr>CHLA Bariatric Surgery Team</vt:lpstr>
      <vt:lpstr>CHLA Bariatric Surgery Champions </vt:lpstr>
      <vt:lpstr>Sleeve Gastrectomy </vt:lpstr>
      <vt:lpstr>Sleeve Gastrectomy</vt:lpstr>
      <vt:lpstr>Pre-operative Program</vt:lpstr>
      <vt:lpstr>Medical and Surgical Consultation</vt:lpstr>
      <vt:lpstr>Psychology Assessment</vt:lpstr>
      <vt:lpstr>Mental Health Screening </vt:lpstr>
      <vt:lpstr>Mental Health Assessments</vt:lpstr>
      <vt:lpstr>Pre-Op Nutrition Curriculum</vt:lpstr>
      <vt:lpstr>Session 1: Practicing Healthy Habits</vt:lpstr>
      <vt:lpstr>Session 2: Meeting Nutrition and Hydration Needs</vt:lpstr>
      <vt:lpstr>Session 3: Protein, Cooking, and Eating Out Tips</vt:lpstr>
      <vt:lpstr>60/60/60 Rule</vt:lpstr>
      <vt:lpstr>Session 4: Protein Supplements and Pre-Surgery Diet</vt:lpstr>
      <vt:lpstr>Lean and Green Diet: Before Surgery</vt:lpstr>
      <vt:lpstr>Session 5: What to eat after surgery</vt:lpstr>
      <vt:lpstr>Stage Nutrition Approach Post-op</vt:lpstr>
      <vt:lpstr>PowerPoint Presentation</vt:lpstr>
      <vt:lpstr>Post-Operative Follow Up</vt:lpstr>
      <vt:lpstr>Bariatric Pathway Update</vt:lpstr>
      <vt:lpstr>Demographic Data</vt:lpstr>
      <vt:lpstr>Medical Information at Baseline</vt:lpstr>
      <vt:lpstr>Support Groups</vt:lpstr>
      <vt:lpstr>Key Takeaways</vt:lpstr>
      <vt:lpstr>How to refer a patient</vt:lpstr>
      <vt:lpstr> Questions:  Kamran.Samakar@med.usc.edu avidmar@chla.usc.edu   </vt:lpstr>
    </vt:vector>
  </TitlesOfParts>
  <Company>CHLA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Endocrine-Genetics Conference</dc:title>
  <dc:creator>Vidmar, Alaina</dc:creator>
  <cp:lastModifiedBy>Kim, Aimee</cp:lastModifiedBy>
  <cp:revision>33</cp:revision>
  <cp:lastPrinted>2016-11-02T21:31:20Z</cp:lastPrinted>
  <dcterms:created xsi:type="dcterms:W3CDTF">2016-06-06T21:39:01Z</dcterms:created>
  <dcterms:modified xsi:type="dcterms:W3CDTF">2025-05-05T20:44:50Z</dcterms:modified>
</cp:coreProperties>
</file>