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9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2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web page&#10;&#10;Description automatically generated">
            <a:extLst>
              <a:ext uri="{FF2B5EF4-FFF2-40B4-BE49-F238E27FC236}">
                <a16:creationId xmlns:a16="http://schemas.microsoft.com/office/drawing/2014/main" id="{2F83BE06-B986-DDFE-9F7C-B9192E93EA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32" y="-22578"/>
            <a:ext cx="12232184" cy="6886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0938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8906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5916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rectangular frame with a city in the background&#10;&#10;Description automatically generated">
            <a:extLst>
              <a:ext uri="{FF2B5EF4-FFF2-40B4-BE49-F238E27FC236}">
                <a16:creationId xmlns:a16="http://schemas.microsoft.com/office/drawing/2014/main" id="{D639990A-C856-4233-AA50-338BEB3F79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578"/>
            <a:ext cx="12232184" cy="6886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84416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4916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748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0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3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3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11963-D476-40E8-8DA3-5449844402E2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8CF2-17BE-480E-9373-9EFE671C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AEEC1-8A50-2BA1-6FD7-D23706208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9387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993F7-5B4C-AB2D-A9CB-4B37D4AB4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9062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3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044D-B572-BF76-957E-ACF76808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8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2C2D5-F16F-BF54-5BF0-79A52CC49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0428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9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aa03cc6f-dd9f-4f8f-a22b-a6ada83b1f42" xsi:nil="true"/>
    <lcf76f155ced4ddcb4097134ff3c332f xmlns="8abb83ac-9ede-4336-b906-43098fa6976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43F7E53882F44DAAC752BC6A789EA0" ma:contentTypeVersion="20" ma:contentTypeDescription="Create a new document." ma:contentTypeScope="" ma:versionID="4dc19f73cb28250673e95e6be861333c">
  <xsd:schema xmlns:xsd="http://www.w3.org/2001/XMLSchema" xmlns:xs="http://www.w3.org/2001/XMLSchema" xmlns:p="http://schemas.microsoft.com/office/2006/metadata/properties" xmlns:ns1="http://schemas.microsoft.com/sharepoint/v3" xmlns:ns2="aa03cc6f-dd9f-4f8f-a22b-a6ada83b1f42" xmlns:ns3="8abb83ac-9ede-4336-b906-43098fa69765" targetNamespace="http://schemas.microsoft.com/office/2006/metadata/properties" ma:root="true" ma:fieldsID="0a66ef6d1413840ed2007baea97d59e5" ns1:_="" ns2:_="" ns3:_="">
    <xsd:import namespace="http://schemas.microsoft.com/sharepoint/v3"/>
    <xsd:import namespace="aa03cc6f-dd9f-4f8f-a22b-a6ada83b1f42"/>
    <xsd:import namespace="8abb83ac-9ede-4336-b906-43098fa697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3cc6f-dd9f-4f8f-a22b-a6ada83b1f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3b5a478-486f-42d6-98b7-63885bfe2aa0}" ma:internalName="TaxCatchAll" ma:showField="CatchAllData" ma:web="aa03cc6f-dd9f-4f8f-a22b-a6ada83b1f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b83ac-9ede-4336-b906-43098fa697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a1ac851-dc5f-4a1c-961d-08a746d4b2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A1FD51-747E-40BA-A838-72C9963328F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F6D36CE-047C-4AA5-ADAB-1EA1D44EA98B}"/>
</file>

<file path=customXml/itemProps3.xml><?xml version="1.0" encoding="utf-8"?>
<ds:datastoreItem xmlns:ds="http://schemas.openxmlformats.org/officeDocument/2006/customXml" ds:itemID="{ECB35A4A-F79C-4F18-8F4A-0284A21AA7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Kellen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McGowan, Brian</dc:creator>
  <cp:lastModifiedBy>Marina Petrulla</cp:lastModifiedBy>
  <cp:revision>61</cp:revision>
  <dcterms:created xsi:type="dcterms:W3CDTF">2018-10-31T20:28:47Z</dcterms:created>
  <dcterms:modified xsi:type="dcterms:W3CDTF">2025-02-03T23:01:22Z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0x0101004E43F7E53882F44DAAC752BC6A789EA0</vt:lpwstr>
  </property>
</Properties>
</file>