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3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6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0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3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1963-D476-40E8-8DA3-5449844402E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8CF2-17BE-480E-9373-9EFE671C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ECFBE9C-21E9-3D47-B914-0841E992C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6271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EEA1CA-7FC9-7E3C-F92D-81F36F8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Outcomes &amp; Evidence-Based Practice Committee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FB909-35E1-A07A-E579-CC383DECC4FE}"/>
              </a:ext>
            </a:extLst>
          </p:cNvPr>
          <p:cNvSpPr txBox="1"/>
          <p:nvPr/>
        </p:nvSpPr>
        <p:spPr>
          <a:xfrm>
            <a:off x="2350083" y="5309884"/>
            <a:ext cx="219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Lorraine Kelley-Quon</a:t>
            </a:r>
          </a:p>
          <a:p>
            <a:pPr algn="ctr"/>
            <a:r>
              <a:rPr lang="en-US" dirty="0"/>
              <a:t>Chair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C22EE-49AB-07F0-8058-F0C45BDB8D8A}"/>
              </a:ext>
            </a:extLst>
          </p:cNvPr>
          <p:cNvSpPr txBox="1"/>
          <p:nvPr/>
        </p:nvSpPr>
        <p:spPr>
          <a:xfrm>
            <a:off x="5286693" y="5309884"/>
            <a:ext cx="137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Robert Ricca</a:t>
            </a:r>
          </a:p>
          <a:p>
            <a:pPr algn="ctr"/>
            <a:r>
              <a:rPr lang="en-US" dirty="0"/>
              <a:t>Vice Chair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542509-709C-B7B9-D546-BD6F470C6AF4}"/>
              </a:ext>
            </a:extLst>
          </p:cNvPr>
          <p:cNvSpPr txBox="1"/>
          <p:nvPr/>
        </p:nvSpPr>
        <p:spPr>
          <a:xfrm>
            <a:off x="7906772" y="5296152"/>
            <a:ext cx="138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Robert Baird</a:t>
            </a:r>
          </a:p>
          <a:p>
            <a:pPr algn="ctr"/>
            <a:r>
              <a:rPr lang="en-US" dirty="0"/>
              <a:t>Ex-Officio</a:t>
            </a:r>
          </a:p>
        </p:txBody>
      </p:sp>
      <p:pic>
        <p:nvPicPr>
          <p:cNvPr id="14" name="Picture 13" descr="A person in a suit smiling&#10;&#10;Description automatically generated">
            <a:extLst>
              <a:ext uri="{FF2B5EF4-FFF2-40B4-BE49-F238E27FC236}">
                <a16:creationId xmlns:a16="http://schemas.microsoft.com/office/drawing/2014/main" id="{83D19B4B-E633-EF9D-3664-594E17E85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42" y="2282316"/>
            <a:ext cx="2010793" cy="3013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D255A2-CB02-0370-FB32-CD38DAFDB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160" y="2296049"/>
            <a:ext cx="2400082" cy="3000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673224-0F11-0461-C31F-E708CC48D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249" y="2296049"/>
            <a:ext cx="2000069" cy="30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ECFBE9C-21E9-3D47-B914-0841E992C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6271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EEA1CA-7FC9-7E3C-F92D-81F36F8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955675"/>
          </a:xfrm>
        </p:spPr>
        <p:txBody>
          <a:bodyPr/>
          <a:lstStyle/>
          <a:p>
            <a:pPr algn="ctr"/>
            <a:r>
              <a:rPr lang="en-US" b="1" dirty="0"/>
              <a:t>2024 Successes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629A6F1-4CD6-C96F-26A5-757CA4AF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04" y="3429000"/>
            <a:ext cx="3727538" cy="27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F4A06C71-7E86-0D08-F2F3-7C90685C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35" y="1147812"/>
            <a:ext cx="2097104" cy="27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A4B54E-B2CD-079A-86C0-0EC0AD361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02" y="1468206"/>
            <a:ext cx="3783504" cy="18493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986BB2-E0EA-E263-1888-8E869E90F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61" y="2006600"/>
            <a:ext cx="4635528" cy="2327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676D02-DDDA-FE9E-22A5-F8864ADBD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039" y="2697401"/>
            <a:ext cx="4783355" cy="21296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480B9-AC02-7B29-0C84-B4D533B10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174" y="3334017"/>
            <a:ext cx="4525995" cy="2364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328B1-D17F-D332-4081-4575D5AE2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8794" y="3992035"/>
            <a:ext cx="4513547" cy="22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ECFBE9C-21E9-3D47-B914-0841E992C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6271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EEA1CA-7FC9-7E3C-F92D-81F36F8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955675"/>
          </a:xfrm>
        </p:spPr>
        <p:txBody>
          <a:bodyPr/>
          <a:lstStyle/>
          <a:p>
            <a:pPr algn="ctr"/>
            <a:r>
              <a:rPr lang="en-US" b="1" dirty="0"/>
              <a:t>Past successes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22BB1-92FB-BE9B-5FBF-DAC2C4145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394" y="1924843"/>
            <a:ext cx="3341705" cy="41148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9023F-C90C-27A0-1BAE-426D578D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093" y="2366132"/>
            <a:ext cx="6348439" cy="19523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93C702-621F-DBA4-882F-27DCA7471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88" y="2522918"/>
            <a:ext cx="1260200" cy="16730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C320FA-2BAA-BA92-1C54-1D51DC252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88" y="4444623"/>
            <a:ext cx="1294333" cy="1737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99A2E8-E9C9-900A-B8FF-699CE4803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8093" y="4444623"/>
            <a:ext cx="5753626" cy="14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2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ECFBE9C-21E9-3D47-B914-0841E992C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6271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EEA1CA-7FC9-7E3C-F92D-81F36F8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955675"/>
          </a:xfrm>
        </p:spPr>
        <p:txBody>
          <a:bodyPr/>
          <a:lstStyle/>
          <a:p>
            <a:pPr algn="ctr"/>
            <a:r>
              <a:rPr lang="en-US" b="1" dirty="0"/>
              <a:t>Present Work - Subcommittees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B7AEA-DBB7-AF24-4AD3-B836C22DC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61" y="2521487"/>
            <a:ext cx="2114579" cy="2761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74137-0E9A-1B75-FE2D-38F97A160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36" y="2521486"/>
            <a:ext cx="2761648" cy="2761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98F31-E1A7-9631-3C08-F2B31AC44619}"/>
              </a:ext>
            </a:extLst>
          </p:cNvPr>
          <p:cNvSpPr txBox="1"/>
          <p:nvPr/>
        </p:nvSpPr>
        <p:spPr>
          <a:xfrm>
            <a:off x="1823260" y="530322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Afif Kulaylat</a:t>
            </a:r>
          </a:p>
          <a:p>
            <a:r>
              <a:rPr lang="en-US" dirty="0"/>
              <a:t>Survey + Algorithms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350E0-BE51-E219-E4C7-9FA6FA23F45D}"/>
              </a:ext>
            </a:extLst>
          </p:cNvPr>
          <p:cNvSpPr txBox="1"/>
          <p:nvPr/>
        </p:nvSpPr>
        <p:spPr>
          <a:xfrm>
            <a:off x="4419899" y="5283133"/>
            <a:ext cx="296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Alana Beres</a:t>
            </a:r>
          </a:p>
          <a:p>
            <a:pPr algn="ctr"/>
            <a:r>
              <a:rPr lang="en-US" dirty="0"/>
              <a:t>E-Blasts </a:t>
            </a:r>
            <a:r>
              <a:rPr lang="en-US" dirty="0">
                <a:sym typeface="Wingdings" panose="05000000000000000000" pitchFamily="2" charset="2"/>
              </a:rPr>
              <a:t> Articles of Interest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76D26-919C-E185-C6C5-F33CD4A760FC}"/>
              </a:ext>
            </a:extLst>
          </p:cNvPr>
          <p:cNvSpPr txBox="1"/>
          <p:nvPr/>
        </p:nvSpPr>
        <p:spPr>
          <a:xfrm>
            <a:off x="7812581" y="5283133"/>
            <a:ext cx="3013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Matthew Hey</a:t>
            </a:r>
          </a:p>
          <a:p>
            <a:pPr algn="ctr"/>
            <a:r>
              <a:rPr lang="en-US" dirty="0"/>
              <a:t>IT/Social Media</a:t>
            </a:r>
          </a:p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Twitter/X: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@APSA_Outcomes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583D26-08D9-C49B-742E-60ACC322D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05" y="2521485"/>
            <a:ext cx="1986955" cy="27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6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ECFBE9C-21E9-3D47-B914-0841E992C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" y="0"/>
            <a:ext cx="12186271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4EEA1CA-7FC9-7E3C-F92D-81F36F81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955675"/>
          </a:xfrm>
        </p:spPr>
        <p:txBody>
          <a:bodyPr/>
          <a:lstStyle/>
          <a:p>
            <a:pPr algn="ctr"/>
            <a:r>
              <a:rPr lang="en-US" b="1" dirty="0"/>
              <a:t>Future Directions/Needs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7EF120-EA14-50F4-253D-5137BD10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51" y="2119874"/>
            <a:ext cx="10515600" cy="4318345"/>
          </a:xfrm>
        </p:spPr>
        <p:txBody>
          <a:bodyPr>
            <a:normAutofit/>
          </a:bodyPr>
          <a:lstStyle/>
          <a:p>
            <a:r>
              <a:rPr lang="en-US" dirty="0"/>
              <a:t>Current Literature Reviews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Guidelines for Radiation Stewardship in Appendicitis</a:t>
            </a:r>
          </a:p>
          <a:p>
            <a:r>
              <a:rPr lang="en-US" dirty="0"/>
              <a:t>Joint sessions with QI, Breakouts at annual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C99D5-29BC-0E66-66BD-50542D08D564}"/>
              </a:ext>
            </a:extLst>
          </p:cNvPr>
          <p:cNvSpPr txBox="1"/>
          <p:nvPr/>
        </p:nvSpPr>
        <p:spPr>
          <a:xfrm>
            <a:off x="1314993" y="2478129"/>
            <a:ext cx="7463247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ARM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Transition to Adult Care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Interval Appendectomy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Adolescent Breast Masses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Ideas!!!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Adolescent Inguinal Hernias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Firearm screening vs EA screening vs Sequestration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42CCC-B93F-489C-1E6A-A099D883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76" y="1253985"/>
            <a:ext cx="1533257" cy="1195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6BA75-3524-82C9-A841-1E7A6818C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576" y="2595947"/>
            <a:ext cx="1503780" cy="1550984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084E1F12-FCB3-3C57-69AC-B8C2620F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79" y="4260205"/>
            <a:ext cx="2640249" cy="19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aa03cc6f-dd9f-4f8f-a22b-a6ada83b1f42" xsi:nil="true"/>
    <lcf76f155ced4ddcb4097134ff3c332f xmlns="8abb83ac-9ede-4336-b906-43098fa697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19" ma:contentTypeDescription="Create a new document." ma:contentTypeScope="" ma:versionID="349d59a9021a22f5c83386098d4a57db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f692017fb54b27775dbba2f4ef3ff3d5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3b5a478-486f-42d6-98b7-63885bfe2aa0}" ma:internalName="TaxCatchAll" ma:showField="CatchAllData" ma:web="aa03cc6f-dd9f-4f8f-a22b-a6ada83b1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ac851-dc5f-4a1c-961d-08a746d4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B35A4A-F79C-4F18-8F4A-0284A21AA7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A1FD51-747E-40BA-A838-72C9963328F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03cc6f-dd9f-4f8f-a22b-a6ada83b1f42"/>
    <ds:schemaRef ds:uri="8abb83ac-9ede-4336-b906-43098fa69765"/>
  </ds:schemaRefs>
</ds:datastoreItem>
</file>

<file path=customXml/itemProps3.xml><?xml version="1.0" encoding="utf-8"?>
<ds:datastoreItem xmlns:ds="http://schemas.openxmlformats.org/officeDocument/2006/customXml" ds:itemID="{ED491ADC-925F-415D-9BBA-3DEF4E7ED3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03cc6f-dd9f-4f8f-a22b-a6ada83b1f42"/>
    <ds:schemaRef ds:uri="8abb83ac-9ede-4336-b906-43098fa69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94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Outcomes &amp; Evidence-Based Practice Committee</vt:lpstr>
      <vt:lpstr>2024 Successes</vt:lpstr>
      <vt:lpstr>Past successes</vt:lpstr>
      <vt:lpstr>Present Work - Subcommittees</vt:lpstr>
      <vt:lpstr>Future Directions/Needs</vt:lpstr>
    </vt:vector>
  </TitlesOfParts>
  <Company>Kellen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McGowan, Brian</dc:creator>
  <cp:lastModifiedBy>Kelley-Quon, Lorraine</cp:lastModifiedBy>
  <cp:revision>44</cp:revision>
  <dcterms:created xsi:type="dcterms:W3CDTF">2018-10-31T20:28:47Z</dcterms:created>
  <dcterms:modified xsi:type="dcterms:W3CDTF">2024-10-08T15:09:21Z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0x0101004E43F7E53882F44DAAC752BC6A789EA0</vt:lpwstr>
  </property>
  <property fmtid="{D5CDD505-2E9C-101B-9397-08002B2CF9AE}" pid="3" name="MediaServiceImageTags">
    <vt:lpwstr/>
  </property>
</Properties>
</file>