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0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1963-D476-40E8-8DA3-5449844402E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192387C-2DF5-DC4A-BC3B-1AFF948D7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" y="0"/>
            <a:ext cx="1218802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1294"/>
            <a:ext cx="9144000" cy="22147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8857"/>
            <a:ext cx="9144000" cy="191192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3F7E53882F44DAAC752BC6A789EA0" ma:contentTypeVersion="14" ma:contentTypeDescription="Create a new document." ma:contentTypeScope="" ma:versionID="f448d53c60cbb0c6dc21313823a14e3d">
  <xsd:schema xmlns:xsd="http://www.w3.org/2001/XMLSchema" xmlns:xs="http://www.w3.org/2001/XMLSchema" xmlns:p="http://schemas.microsoft.com/office/2006/metadata/properties" xmlns:ns1="http://schemas.microsoft.com/sharepoint/v3" xmlns:ns2="aa03cc6f-dd9f-4f8f-a22b-a6ada83b1f42" xmlns:ns3="8abb83ac-9ede-4336-b906-43098fa69765" targetNamespace="http://schemas.microsoft.com/office/2006/metadata/properties" ma:root="true" ma:fieldsID="5a1f01a6db4609b2f94aa1cecb2de5e8" ns1:_="" ns2:_="" ns3:_="">
    <xsd:import namespace="http://schemas.microsoft.com/sharepoint/v3"/>
    <xsd:import namespace="aa03cc6f-dd9f-4f8f-a22b-a6ada83b1f42"/>
    <xsd:import namespace="8abb83ac-9ede-4336-b906-43098fa697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cc6f-dd9f-4f8f-a22b-a6ada83b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b83ac-9ede-4336-b906-43098fa69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35A4A-F79C-4F18-8F4A-0284A21AA7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1FD51-747E-40BA-A838-72C9963328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EC592A8-DB4F-4403-81DB-4626DA2E9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03cc6f-dd9f-4f8f-a22b-a6ada83b1f42"/>
    <ds:schemaRef ds:uri="8abb83ac-9ede-4336-b906-43098fa69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Brian</dc:creator>
  <cp:lastModifiedBy>Marina Petrulla</cp:lastModifiedBy>
  <cp:revision>4</cp:revision>
  <dcterms:created xsi:type="dcterms:W3CDTF">2018-10-31T20:28:47Z</dcterms:created>
  <dcterms:modified xsi:type="dcterms:W3CDTF">2021-02-16T00:11:04Z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0x0101004E43F7E53882F44DAAC752BC6A789EA0</vt:lpwstr>
  </property>
</Properties>
</file>